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</a:t>
          </a:r>
          <a:r>
            <a:rPr lang="cs-CZ" sz="1400" smtClean="0"/>
            <a:t>INOVACE 26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Rýsování obdélníku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CE3176-B050-4B62-945D-73A309A62B84}" type="presOf" srcId="{7D356FD4-5DBA-45B8-83F2-01640ED454D7}" destId="{F217DB88-03EE-4B14-A303-4F9D49C289A7}" srcOrd="0" destOrd="0" presId="urn:microsoft.com/office/officeart/2005/8/layout/target3"/>
    <dgm:cxn modelId="{2015A2F2-4CCA-4AAC-838E-94D2AAF02393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5E8421E9-738E-4D14-A041-4DAF3CE2F316}" type="presOf" srcId="{B651F6E3-6281-48DB-9319-2AEAFDAE7572}" destId="{619D679B-A015-4ECF-8348-D1034C574F40}" srcOrd="0" destOrd="0" presId="urn:microsoft.com/office/officeart/2005/8/layout/target3"/>
    <dgm:cxn modelId="{356902A8-93BC-42D3-AFBB-CA17E9FB061F}" type="presOf" srcId="{4C35D32F-0EAB-4CD7-82EE-45574DC2A586}" destId="{8BEBB6EC-1DAA-4CAC-8A25-BC0FCBD5DBD5}" srcOrd="0" destOrd="0" presId="urn:microsoft.com/office/officeart/2005/8/layout/target3"/>
    <dgm:cxn modelId="{F7918550-6B2E-4EE1-872C-4A5EC48232A1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E28B6D5-C887-4DCF-9D9A-A19BFA1E3FA5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6C0DF26-6E7C-4888-B0D5-49C1F1557681}" type="presOf" srcId="{4C35D32F-0EAB-4CD7-82EE-45574DC2A586}" destId="{890E4F0B-2866-4A3F-A3C7-2A14B1797930}" srcOrd="1" destOrd="0" presId="urn:microsoft.com/office/officeart/2005/8/layout/target3"/>
    <dgm:cxn modelId="{D627C6EF-8AAA-44F5-B818-D78F55C5CD5D}" type="presOf" srcId="{7D356FD4-5DBA-45B8-83F2-01640ED454D7}" destId="{D0E8B8A9-76C8-445B-9727-5936C7A5778A}" srcOrd="1" destOrd="0" presId="urn:microsoft.com/office/officeart/2005/8/layout/target3"/>
    <dgm:cxn modelId="{10237758-C3FE-466D-8D97-011A19236D4F}" type="presOf" srcId="{B651F6E3-6281-48DB-9319-2AEAFDAE7572}" destId="{6BB5E863-4638-4E1D-BFDE-399D028AC4ED}" srcOrd="1" destOrd="0" presId="urn:microsoft.com/office/officeart/2005/8/layout/target3"/>
    <dgm:cxn modelId="{EFC8D8D2-8364-429A-8541-A164EC442A69}" type="presOf" srcId="{D1B46980-6531-4606-95E6-44980827E919}" destId="{2BE915AB-18AA-4053-B92C-3BFC9ED204BB}" srcOrd="1" destOrd="0" presId="urn:microsoft.com/office/officeart/2005/8/layout/target3"/>
    <dgm:cxn modelId="{45BC24E7-E0EE-42C7-8987-07EA7FC870E8}" type="presOf" srcId="{D1B46980-6531-4606-95E6-44980827E919}" destId="{6140AFEC-043D-4C43-A2F9-D0F5331DF3A3}" srcOrd="0" destOrd="0" presId="urn:microsoft.com/office/officeart/2005/8/layout/target3"/>
    <dgm:cxn modelId="{0D3DC2EA-23DD-4AA8-A990-901064791A75}" type="presParOf" srcId="{333A1088-737F-45CB-B68E-254E46348037}" destId="{F5ABB229-8D3B-4694-996A-96F23CF14429}" srcOrd="0" destOrd="0" presId="urn:microsoft.com/office/officeart/2005/8/layout/target3"/>
    <dgm:cxn modelId="{20F38AD7-B567-4EC0-B61A-A82E5651541A}" type="presParOf" srcId="{333A1088-737F-45CB-B68E-254E46348037}" destId="{F41139FD-01EE-4571-8B17-4FB00FC51163}" srcOrd="1" destOrd="0" presId="urn:microsoft.com/office/officeart/2005/8/layout/target3"/>
    <dgm:cxn modelId="{05FEE80B-FC5D-4F9A-837E-1A6DEA7CF62B}" type="presParOf" srcId="{333A1088-737F-45CB-B68E-254E46348037}" destId="{D005CE8C-CC26-4C3E-AC11-E15060ECD759}" srcOrd="2" destOrd="0" presId="urn:microsoft.com/office/officeart/2005/8/layout/target3"/>
    <dgm:cxn modelId="{454A6819-3690-4553-94BC-E542E6AB034E}" type="presParOf" srcId="{333A1088-737F-45CB-B68E-254E46348037}" destId="{2C702D82-9B77-49B7-9568-BB8EB47C3372}" srcOrd="3" destOrd="0" presId="urn:microsoft.com/office/officeart/2005/8/layout/target3"/>
    <dgm:cxn modelId="{0623FDB8-1C65-46D4-925E-19F68DB9A514}" type="presParOf" srcId="{333A1088-737F-45CB-B68E-254E46348037}" destId="{A52A0455-90FF-4808-ABD0-F02540D31D5A}" srcOrd="4" destOrd="0" presId="urn:microsoft.com/office/officeart/2005/8/layout/target3"/>
    <dgm:cxn modelId="{6FFC3BF6-B9F3-4F4C-BA6E-75C0B781D939}" type="presParOf" srcId="{333A1088-737F-45CB-B68E-254E46348037}" destId="{6140AFEC-043D-4C43-A2F9-D0F5331DF3A3}" srcOrd="5" destOrd="0" presId="urn:microsoft.com/office/officeart/2005/8/layout/target3"/>
    <dgm:cxn modelId="{3FEE9286-40A7-463D-B1F6-109A45B9D4D4}" type="presParOf" srcId="{333A1088-737F-45CB-B68E-254E46348037}" destId="{9358AC05-5D7D-4327-9F80-1AD486AEA664}" srcOrd="6" destOrd="0" presId="urn:microsoft.com/office/officeart/2005/8/layout/target3"/>
    <dgm:cxn modelId="{55968AF2-0981-4B43-8022-67C7E1BDBAF3}" type="presParOf" srcId="{333A1088-737F-45CB-B68E-254E46348037}" destId="{313FC574-E1CD-4FB4-B054-0B805CE0447D}" srcOrd="7" destOrd="0" presId="urn:microsoft.com/office/officeart/2005/8/layout/target3"/>
    <dgm:cxn modelId="{EB4295A6-18F4-42AA-9769-B74496E1AA7D}" type="presParOf" srcId="{333A1088-737F-45CB-B68E-254E46348037}" destId="{619D679B-A015-4ECF-8348-D1034C574F40}" srcOrd="8" destOrd="0" presId="urn:microsoft.com/office/officeart/2005/8/layout/target3"/>
    <dgm:cxn modelId="{ED3E7AF3-979A-4C7F-A493-DB16D59AD3AB}" type="presParOf" srcId="{333A1088-737F-45CB-B68E-254E46348037}" destId="{5EADEC68-DC27-4179-998F-15CD834808A2}" srcOrd="9" destOrd="0" presId="urn:microsoft.com/office/officeart/2005/8/layout/target3"/>
    <dgm:cxn modelId="{9B5411BE-7978-43B7-8F43-A0DE059EE286}" type="presParOf" srcId="{333A1088-737F-45CB-B68E-254E46348037}" destId="{B8578831-437F-4501-8ADE-AE2A1799C643}" srcOrd="10" destOrd="0" presId="urn:microsoft.com/office/officeart/2005/8/layout/target3"/>
    <dgm:cxn modelId="{1D47A510-0D22-43C4-9266-389DCA89B0B9}" type="presParOf" srcId="{333A1088-737F-45CB-B68E-254E46348037}" destId="{F217DB88-03EE-4B14-A303-4F9D49C289A7}" srcOrd="11" destOrd="0" presId="urn:microsoft.com/office/officeart/2005/8/layout/target3"/>
    <dgm:cxn modelId="{7698FBA4-13EC-419A-83D8-63EBC44E91D8}" type="presParOf" srcId="{333A1088-737F-45CB-B68E-254E46348037}" destId="{76644BE8-9D7C-4C09-B250-3D10AF48CBB7}" srcOrd="12" destOrd="0" presId="urn:microsoft.com/office/officeart/2005/8/layout/target3"/>
    <dgm:cxn modelId="{82E1A21D-DEEA-4653-8184-90701A63CD07}" type="presParOf" srcId="{333A1088-737F-45CB-B68E-254E46348037}" destId="{EE85B701-7295-41C0-BA7A-34D3756A2AE6}" srcOrd="13" destOrd="0" presId="urn:microsoft.com/office/officeart/2005/8/layout/target3"/>
    <dgm:cxn modelId="{218FD566-19EC-4512-B4F3-62B1B9C25C35}" type="presParOf" srcId="{333A1088-737F-45CB-B68E-254E46348037}" destId="{8BEBB6EC-1DAA-4CAC-8A25-BC0FCBD5DBD5}" srcOrd="14" destOrd="0" presId="urn:microsoft.com/office/officeart/2005/8/layout/target3"/>
    <dgm:cxn modelId="{CC9168F0-5F5C-4405-8D77-04E25EC6D292}" type="presParOf" srcId="{333A1088-737F-45CB-B68E-254E46348037}" destId="{AED2198E-93D5-4001-81B4-73124B309672}" srcOrd="15" destOrd="0" presId="urn:microsoft.com/office/officeart/2005/8/layout/target3"/>
    <dgm:cxn modelId="{7B53614F-F968-48FF-AF2C-CA2D74F644FF}" type="presParOf" srcId="{333A1088-737F-45CB-B68E-254E46348037}" destId="{2BE915AB-18AA-4053-B92C-3BFC9ED204BB}" srcOrd="16" destOrd="0" presId="urn:microsoft.com/office/officeart/2005/8/layout/target3"/>
    <dgm:cxn modelId="{E1CF742A-8B40-40B0-831A-C2F4267DD193}" type="presParOf" srcId="{333A1088-737F-45CB-B68E-254E46348037}" destId="{6BB5E863-4638-4E1D-BFDE-399D028AC4ED}" srcOrd="17" destOrd="0" presId="urn:microsoft.com/office/officeart/2005/8/layout/target3"/>
    <dgm:cxn modelId="{C117110C-25E5-4FBF-B5A6-A7D40A381654}" type="presParOf" srcId="{333A1088-737F-45CB-B68E-254E46348037}" destId="{D0E8B8A9-76C8-445B-9727-5936C7A5778A}" srcOrd="18" destOrd="0" presId="urn:microsoft.com/office/officeart/2005/8/layout/target3"/>
    <dgm:cxn modelId="{B63FD6D3-7E81-4BD2-9454-4DC4DD09CD0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</a:t>
          </a:r>
          <a:r>
            <a:rPr lang="cs-CZ" sz="1400" kern="1200" smtClean="0"/>
            <a:t>INOVACE 26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Rýsování obdélníku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E3B79B-B5A8-4745-8E0F-8B7D81A51F40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D94ED1-D78F-4611-ACC3-2760B907A2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8814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735854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6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96278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0970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7664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9869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9215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935864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272000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7979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1982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59008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34576845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7313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 narýsování obdélníku využijeme kolmosti sousedních stran a shodnosti protějších stran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525963"/>
          </a:xfrm>
        </p:spPr>
        <p:txBody>
          <a:bodyPr>
            <a:normAutofit fontScale="92500"/>
          </a:bodyPr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</a:rPr>
              <a:t>Matematika pro 4. ročník ZŠ, </a:t>
            </a:r>
            <a:r>
              <a:rPr lang="cs-CZ" dirty="0" smtClean="0">
                <a:solidFill>
                  <a:srgbClr val="DFE6D0"/>
                </a:solidFill>
              </a:rPr>
              <a:t>1. a 2.díl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RNDr. Růžena Blažková,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Milena Vaňurová,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Květoslava Matoušková,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Naklad. Alter, Praha 2005</a:t>
            </a:r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 smtClean="0">
                <a:solidFill>
                  <a:srgbClr val="DFE6D0"/>
                </a:solidFill>
              </a:rPr>
              <a:t>Obrázek: www.office.</a:t>
            </a:r>
            <a:r>
              <a:rPr lang="cs-CZ" dirty="0" err="1" smtClean="0">
                <a:solidFill>
                  <a:srgbClr val="DFE6D0"/>
                </a:solidFill>
              </a:rPr>
              <a:t>microsoft.com</a:t>
            </a:r>
            <a:endParaRPr lang="cs-CZ" dirty="0" smtClean="0">
              <a:solidFill>
                <a:srgbClr val="DFE6D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7108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Zopakuj si vlastnosti stran obdélníků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Sousední strany jsou kolmé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Protější strany jsou shodné úsečky                           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/AD/ =/CB/</a:t>
            </a:r>
          </a:p>
          <a:p>
            <a:r>
              <a:rPr lang="cs-CZ" dirty="0" smtClean="0"/>
              <a:t>/AB/ = /DC/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03648" y="3356992"/>
            <a:ext cx="252028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43608" y="4681620"/>
            <a:ext cx="223224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652120" y="3933056"/>
            <a:ext cx="2376264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1403648" y="2996952"/>
            <a:ext cx="0" cy="151216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043608" y="3356992"/>
            <a:ext cx="309634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971600" y="5401700"/>
            <a:ext cx="259228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275856" y="4365104"/>
            <a:ext cx="0" cy="136815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326055" y="3631957"/>
            <a:ext cx="302839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D                                      C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A                                    B</a:t>
            </a:r>
            <a:endParaRPr lang="cs-CZ" dirty="0"/>
          </a:p>
        </p:txBody>
      </p:sp>
      <p:sp>
        <p:nvSpPr>
          <p:cNvPr id="20" name="Oblouk 19"/>
          <p:cNvSpPr/>
          <p:nvPr/>
        </p:nvSpPr>
        <p:spPr>
          <a:xfrm rot="5400000">
            <a:off x="946448" y="2908883"/>
            <a:ext cx="914400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15845097">
            <a:off x="2879552" y="4939976"/>
            <a:ext cx="914400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3862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Narýsuj obdélník ABCD o stranách</a:t>
            </a:r>
          </a:p>
          <a:p>
            <a:endParaRPr lang="cs-CZ" dirty="0" smtClean="0"/>
          </a:p>
          <a:p>
            <a:r>
              <a:rPr lang="cs-CZ" dirty="0" smtClean="0"/>
              <a:t>/AB/ = 4 cm</a:t>
            </a:r>
          </a:p>
          <a:p>
            <a:endParaRPr lang="cs-CZ" dirty="0"/>
          </a:p>
          <a:p>
            <a:r>
              <a:rPr lang="cs-CZ" dirty="0" smtClean="0"/>
              <a:t>/BC/ = 2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092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krok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Narýsuji přímku </a:t>
            </a:r>
            <a:r>
              <a:rPr lang="cs-CZ" i="1" dirty="0" smtClean="0"/>
              <a:t>p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a na ní úsečku AB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o délce 4 cm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076056" y="3861048"/>
            <a:ext cx="331236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64088" y="3717032"/>
            <a:ext cx="0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72400" y="3717032"/>
            <a:ext cx="0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081964" y="3883623"/>
            <a:ext cx="3515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                                         B    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56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. krok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Pomocí trojúhelníku </a:t>
            </a:r>
            <a:r>
              <a:rPr lang="cs-CZ" dirty="0" smtClean="0"/>
              <a:t>             s </a:t>
            </a:r>
            <a:r>
              <a:rPr lang="cs-CZ" dirty="0" smtClean="0"/>
              <a:t>ryskou sestrojím </a:t>
            </a:r>
            <a:r>
              <a:rPr lang="cs-CZ" dirty="0" smtClean="0"/>
              <a:t>               v </a:t>
            </a:r>
            <a:r>
              <a:rPr lang="cs-CZ" dirty="0" smtClean="0"/>
              <a:t>bodech A </a:t>
            </a:r>
            <a:r>
              <a:rPr lang="cs-CZ" dirty="0" err="1" smtClean="0"/>
              <a:t>a</a:t>
            </a:r>
            <a:r>
              <a:rPr lang="cs-CZ" dirty="0" smtClean="0"/>
              <a:t> B kolmice k přímce </a:t>
            </a:r>
            <a:r>
              <a:rPr lang="cs-CZ" i="1" dirty="0" smtClean="0"/>
              <a:t>p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076056" y="3861048"/>
            <a:ext cx="331236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64088" y="3717032"/>
            <a:ext cx="0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72400" y="3717032"/>
            <a:ext cx="0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081964" y="3883623"/>
            <a:ext cx="3515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                                         B    p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8172400" y="2132856"/>
            <a:ext cx="0" cy="23042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364088" y="2132856"/>
            <a:ext cx="0" cy="212009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>
            <a:off x="4906888" y="3338555"/>
            <a:ext cx="914400" cy="91440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15797148">
            <a:off x="7790671" y="3388872"/>
            <a:ext cx="914400" cy="91440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05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krok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 kolmicích sestrojím body D, C tak, aby /AD/ = 2 cm, </a:t>
            </a:r>
          </a:p>
          <a:p>
            <a:r>
              <a:rPr lang="cs-CZ" dirty="0" smtClean="0"/>
              <a:t>/BC/ = 2 cm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076056" y="3861048"/>
            <a:ext cx="331236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64088" y="3717032"/>
            <a:ext cx="0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72400" y="3717032"/>
            <a:ext cx="0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081964" y="3883623"/>
            <a:ext cx="3515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                                         B    p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8172400" y="2132856"/>
            <a:ext cx="0" cy="230425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364088" y="2132856"/>
            <a:ext cx="0" cy="212009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>
            <a:off x="4906888" y="3338555"/>
            <a:ext cx="914400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15797148">
            <a:off x="7790671" y="3388872"/>
            <a:ext cx="914400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5148064" y="2946648"/>
            <a:ext cx="5040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028384" y="2946648"/>
            <a:ext cx="3600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115891" y="2668270"/>
            <a:ext cx="30925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1997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. krok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Sestrojím úsečku CD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076056" y="3861048"/>
            <a:ext cx="331236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64088" y="3717032"/>
            <a:ext cx="0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72400" y="3717032"/>
            <a:ext cx="0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081964" y="3883623"/>
            <a:ext cx="3515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                                         B    p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8172400" y="2132856"/>
            <a:ext cx="0" cy="230425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364088" y="2132856"/>
            <a:ext cx="0" cy="212009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>
            <a:off x="4906888" y="3338555"/>
            <a:ext cx="914400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15797148">
            <a:off x="7790671" y="3388872"/>
            <a:ext cx="914400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5148064" y="2946648"/>
            <a:ext cx="5040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028384" y="2946648"/>
            <a:ext cx="3600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115891" y="2668270"/>
            <a:ext cx="30925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5364088" y="2946648"/>
            <a:ext cx="288378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30511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Sestrojili jsme obdélník ABCD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Kontrola: přeměříme délky stran</a:t>
            </a:r>
          </a:p>
          <a:p>
            <a:r>
              <a:rPr lang="cs-CZ" dirty="0"/>
              <a:t> </a:t>
            </a:r>
            <a:r>
              <a:rPr lang="cs-CZ" dirty="0" smtClean="0"/>
              <a:t>             ověříme kolmost sousedních stran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83768" y="2636912"/>
            <a:ext cx="31683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69026" y="2443825"/>
            <a:ext cx="379783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                                                    C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                                                    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6645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250</Words>
  <Application>Microsoft Office PowerPoint</Application>
  <PresentationFormat>Předvádění na obrazovce (4:3)</PresentationFormat>
  <Paragraphs>72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Snímek 1</vt:lpstr>
      <vt:lpstr>Anotace a citace</vt:lpstr>
      <vt:lpstr>Zopakuj si vlastnosti stran obdélníků</vt:lpstr>
      <vt:lpstr>Zadání úlohy:</vt:lpstr>
      <vt:lpstr>1. krok</vt:lpstr>
      <vt:lpstr>2. krok</vt:lpstr>
      <vt:lpstr>3. krok</vt:lpstr>
      <vt:lpstr>4. krok</vt:lpstr>
      <vt:lpstr>Sestrojili jsme obdélník ABCD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11</cp:revision>
  <dcterms:created xsi:type="dcterms:W3CDTF">2013-02-17T11:56:12Z</dcterms:created>
  <dcterms:modified xsi:type="dcterms:W3CDTF">2013-07-27T10:10:11Z</dcterms:modified>
</cp:coreProperties>
</file>