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8" r:id="rId4"/>
    <p:sldId id="260" r:id="rId5"/>
    <p:sldId id="259" r:id="rId6"/>
    <p:sldId id="263" r:id="rId7"/>
    <p:sldId id="262" r:id="rId8"/>
    <p:sldId id="264" r:id="rId9"/>
    <p:sldId id="261" r:id="rId10"/>
    <p:sldId id="266" r:id="rId11"/>
    <p:sldId id="267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D4B28C-EC88-4DB3-A5A8-5665A7E4197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4808B-9132-41F5-A359-25BF5D2222A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745887" imgH="2807202" progId="PowerPoint.Show.12">
                  <p:embed/>
                </p:oleObj>
              </mc:Choice>
              <mc:Fallback>
                <p:oleObj name="Prezentace" r:id="rId4" imgW="3745887" imgH="2807202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58" y="0"/>
                        <a:ext cx="914611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96205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„B, L, M“ - shrnutí</a:t>
            </a:r>
          </a:p>
          <a:p>
            <a:endParaRPr lang="cs-CZ" dirty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procvičování a shrnutí učiva  vyjmenovaných slov „B, L, M“.</a:t>
            </a:r>
          </a:p>
          <a:p>
            <a:r>
              <a:rPr lang="cs-CZ" dirty="0" smtClean="0"/>
              <a:t>Zvolená metoda - oprava a hledání </a:t>
            </a:r>
            <a:r>
              <a:rPr lang="cs-CZ" dirty="0" smtClean="0"/>
              <a:t>chyb</a:t>
            </a:r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</a:t>
            </a:r>
          </a:p>
          <a:p>
            <a:r>
              <a:rPr lang="cs-CZ" dirty="0"/>
              <a:t>a</a:t>
            </a:r>
            <a:r>
              <a:rPr lang="cs-CZ" dirty="0" smtClean="0"/>
              <a:t> použít k procvičování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811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 textu všechny chyby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VS po „B“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8218" y="2276872"/>
            <a:ext cx="89457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 y tový úřad, b i cí hodiny, úb y tek vody,</a:t>
            </a:r>
          </a:p>
          <a:p>
            <a:r>
              <a:rPr lang="cs-CZ" sz="3600" b="1" dirty="0" smtClean="0"/>
              <a:t>nové b y dliště, b i tevní pole, ob ý vací pokoj, </a:t>
            </a:r>
          </a:p>
          <a:p>
            <a:r>
              <a:rPr lang="cs-CZ" sz="3600" b="1" dirty="0"/>
              <a:t>b</a:t>
            </a:r>
            <a:r>
              <a:rPr lang="cs-CZ" sz="3600" b="1" dirty="0" smtClean="0"/>
              <a:t> ý ložravec, odb ý t návštěvu, zab ý vat se </a:t>
            </a:r>
          </a:p>
          <a:p>
            <a:r>
              <a:rPr lang="cs-CZ" sz="3600" b="1" dirty="0"/>
              <a:t>p</a:t>
            </a:r>
            <a:r>
              <a:rPr lang="cs-CZ" sz="3600" b="1" dirty="0" smtClean="0"/>
              <a:t>rací, rozzlob i l se, vesnické ob y dlí, b ý t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e škole, ab y chom odešli, b í lková poleva </a:t>
            </a:r>
          </a:p>
          <a:p>
            <a:endParaRPr lang="cs-CZ" sz="3600" b="1" dirty="0"/>
          </a:p>
        </p:txBody>
      </p:sp>
      <p:pic>
        <p:nvPicPr>
          <p:cNvPr id="1027" name="Picture 3" descr="C:\Documents and Settings\Všichni\Local Settings\Temporary Internet Files\Content.IE5\2RKRAHOD\MP9001491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229200"/>
            <a:ext cx="849845" cy="1255928"/>
          </a:xfrm>
          <a:prstGeom prst="rect">
            <a:avLst/>
          </a:prstGeom>
          <a:noFill/>
        </p:spPr>
      </p:pic>
      <p:pic>
        <p:nvPicPr>
          <p:cNvPr id="1029" name="Picture 5" descr="C:\Documents and Settings\Všichni\Local Settings\Temporary Internet Files\Content.IE5\JDIE607L\MP9001491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229200"/>
            <a:ext cx="943360" cy="1401030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611560" y="227687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2348880"/>
            <a:ext cx="285656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2276872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619672" y="285293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491880" y="285293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444208" y="285293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9552" y="3429000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ý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3429000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ý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32240" y="342900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771800" y="393305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56176" y="393305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24328" y="393305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55776" y="450912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52120" y="4509120"/>
            <a:ext cx="285656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í</a:t>
            </a:r>
            <a:endParaRPr lang="cs-CZ" sz="32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8113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 textu všechny chyby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VS po „B“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8218" y="2276872"/>
            <a:ext cx="907242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 _ tový úřad, b _ cí hodiny, úb _ tek vody,</a:t>
            </a:r>
          </a:p>
          <a:p>
            <a:r>
              <a:rPr lang="cs-CZ" sz="3600" b="1" dirty="0" smtClean="0"/>
              <a:t>nové b _ dliště, b _ tevní pole, ob _ vací pokoj, </a:t>
            </a:r>
          </a:p>
          <a:p>
            <a:r>
              <a:rPr lang="cs-CZ" sz="3600" b="1" dirty="0"/>
              <a:t>b</a:t>
            </a:r>
            <a:r>
              <a:rPr lang="cs-CZ" sz="3600" b="1" dirty="0" smtClean="0"/>
              <a:t> _ ložravec, odb _ t návštěvu, zab _ vat se </a:t>
            </a:r>
          </a:p>
          <a:p>
            <a:r>
              <a:rPr lang="cs-CZ" sz="3600" b="1" dirty="0"/>
              <a:t>p</a:t>
            </a:r>
            <a:r>
              <a:rPr lang="cs-CZ" sz="3600" b="1" dirty="0" smtClean="0"/>
              <a:t>rací, rozzlob _ l se, vesnické ob _ dlí, b _ t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e škole, ab _ chom odešli, b _ lková poleva </a:t>
            </a:r>
          </a:p>
          <a:p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166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ve větách všechny chyby</a:t>
            </a:r>
            <a:endParaRPr lang="cs-CZ" sz="4000" b="1" dirty="0">
              <a:solidFill>
                <a:srgbClr val="FF000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po „B“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420888"/>
            <a:ext cx="842307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Kob y lka b í lá kovat se nedá. Honza zab i l </a:t>
            </a:r>
          </a:p>
          <a:p>
            <a:r>
              <a:rPr lang="cs-CZ" sz="3600" b="1" dirty="0" smtClean="0"/>
              <a:t>draka. Vojáci b y li na rozcvičce. Rychle </a:t>
            </a:r>
          </a:p>
          <a:p>
            <a:r>
              <a:rPr lang="cs-CZ" sz="3600" b="1" dirty="0" smtClean="0"/>
              <a:t>n</a:t>
            </a:r>
            <a:r>
              <a:rPr lang="cs-CZ" sz="3600" b="1" dirty="0"/>
              <a:t>a</a:t>
            </a:r>
            <a:r>
              <a:rPr lang="cs-CZ" sz="3600" b="1" dirty="0" smtClean="0"/>
              <a:t>b y l, rychle pozb y l. Na dřevěném b i dle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isí b y liny. B í lá holub i čka uletěla. Dnes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ab í zíme nové knihy. Cesty se sb í haly.  </a:t>
            </a:r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4H238HYB\MP90040649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301208"/>
            <a:ext cx="2083707" cy="1380456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5KEH41CJ\MC9004151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229200"/>
            <a:ext cx="1692247" cy="14127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24208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4208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4368" y="2420888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996952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57301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350100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3573016"/>
            <a:ext cx="285656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4077072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407707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407707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4653136"/>
            <a:ext cx="285656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í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4653136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ý</a:t>
            </a:r>
            <a:endParaRPr lang="cs-CZ" sz="32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166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ve větách všechny chyby</a:t>
            </a:r>
            <a:endParaRPr lang="cs-CZ" sz="4000" b="1" dirty="0">
              <a:solidFill>
                <a:srgbClr val="FF000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po „B“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420888"/>
            <a:ext cx="862396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Kob _ lka b _ lá kovat se nedá. Honza zab _ l </a:t>
            </a:r>
          </a:p>
          <a:p>
            <a:r>
              <a:rPr lang="cs-CZ" sz="3600" b="1" dirty="0" smtClean="0"/>
              <a:t>draka. Vojáci b _ li na rozcvičce. Rychle </a:t>
            </a:r>
          </a:p>
          <a:p>
            <a:r>
              <a:rPr lang="cs-CZ" sz="3600" b="1" dirty="0" smtClean="0"/>
              <a:t>n</a:t>
            </a:r>
            <a:r>
              <a:rPr lang="cs-CZ" sz="3600" b="1" dirty="0"/>
              <a:t>a</a:t>
            </a:r>
            <a:r>
              <a:rPr lang="cs-CZ" sz="3600" b="1" dirty="0" smtClean="0"/>
              <a:t>b _ l, rychle pozb _ l. Na dřevěném b _ dle</a:t>
            </a:r>
          </a:p>
          <a:p>
            <a:r>
              <a:rPr lang="cs-CZ" sz="3600" b="1" dirty="0"/>
              <a:t>v</a:t>
            </a:r>
            <a:r>
              <a:rPr lang="cs-CZ" sz="3600" b="1" dirty="0" smtClean="0"/>
              <a:t>isí b _ liny. B _ lá holub _ čka uletěla. Dnes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ab _ zíme nové knihy. Cesty se sb _ haly.  </a:t>
            </a:r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4H238HYB\MP90040649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301208"/>
            <a:ext cx="2083707" cy="1380456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5KEH41CJ\MC9004151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229200"/>
            <a:ext cx="1692247" cy="14127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04664"/>
            <a:ext cx="59458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 textu chyby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852489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 i dská práce, L i bor, zabl ý sklo se, L í da</a:t>
            </a:r>
          </a:p>
          <a:p>
            <a:r>
              <a:rPr lang="cs-CZ" sz="3600" b="1" dirty="0" smtClean="0"/>
              <a:t>se l i tuje, spl ý vat s oblohou, skl i zeň</a:t>
            </a:r>
          </a:p>
          <a:p>
            <a:r>
              <a:rPr lang="cs-CZ" sz="3600" b="1" dirty="0" smtClean="0"/>
              <a:t>ovoce, leské skl í čko, l y sý Honza, rozkvetlá</a:t>
            </a:r>
          </a:p>
          <a:p>
            <a:r>
              <a:rPr lang="cs-CZ" sz="3600" b="1" dirty="0" smtClean="0"/>
              <a:t>l í pa, pl y nulá řeč, půjdeme na mal i ny, </a:t>
            </a:r>
          </a:p>
          <a:p>
            <a:r>
              <a:rPr lang="cs-CZ" sz="3600" b="1" dirty="0" smtClean="0"/>
              <a:t>sl í divý pohled, vel i ký ml ý n, bl í ží se</a:t>
            </a:r>
          </a:p>
          <a:p>
            <a:r>
              <a:rPr lang="cs-CZ" sz="3600" b="1" dirty="0" smtClean="0"/>
              <a:t>Vánoce, l y žařský zájezd, ml í t kávu      </a:t>
            </a:r>
            <a:endParaRPr lang="cs-CZ" sz="3600" b="1" dirty="0"/>
          </a:p>
        </p:txBody>
      </p:sp>
      <p:pic>
        <p:nvPicPr>
          <p:cNvPr id="1032" name="Picture 8" descr="C:\Documents and Settings\Všichni\Local Settings\Temporary Internet Files\Content.IE5\QJ2XA54J\MP90040756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589240"/>
            <a:ext cx="1410449" cy="939932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WJYZ63IX\MP9003156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547954"/>
            <a:ext cx="1482892" cy="105779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1560" y="198884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198884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198884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98884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56490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256490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256490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306896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306896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71703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371703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364502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6" y="414908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4221088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414908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414908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472514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24128" y="472514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04664"/>
            <a:ext cx="59458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 textu chyby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86487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 _ dská práce, L _ bor, zabl _ sklo se, L _ da</a:t>
            </a:r>
          </a:p>
          <a:p>
            <a:r>
              <a:rPr lang="cs-CZ" sz="3600" b="1" dirty="0" smtClean="0"/>
              <a:t>se l _ tuje, spl _ vat s oblohou, skl _ zeň</a:t>
            </a:r>
          </a:p>
          <a:p>
            <a:r>
              <a:rPr lang="cs-CZ" sz="3600" b="1" dirty="0" smtClean="0"/>
              <a:t>ovoce, leské skl _ čko, l _ sý Honza, rozkvetlá</a:t>
            </a:r>
          </a:p>
          <a:p>
            <a:r>
              <a:rPr lang="cs-CZ" sz="3600" b="1" dirty="0" smtClean="0"/>
              <a:t>l _ pa, pl _ nulá řeč, půjdeme na mal _ ny, </a:t>
            </a:r>
          </a:p>
          <a:p>
            <a:r>
              <a:rPr lang="cs-CZ" sz="3600" b="1" dirty="0" smtClean="0"/>
              <a:t>sl _ divý pohled, vel _ ký ml _ n, bl _ ží se</a:t>
            </a:r>
          </a:p>
          <a:p>
            <a:r>
              <a:rPr lang="cs-CZ" sz="3600" b="1" dirty="0" smtClean="0"/>
              <a:t>Vánoce, l _ žařský zájezd, ml _ t kávu      </a:t>
            </a:r>
            <a:endParaRPr lang="cs-CZ" sz="3600" b="1" dirty="0"/>
          </a:p>
        </p:txBody>
      </p:sp>
      <p:pic>
        <p:nvPicPr>
          <p:cNvPr id="1032" name="Picture 8" descr="C:\Documents and Settings\Všichni\Local Settings\Temporary Internet Files\Content.IE5\QJ2XA54J\MP90040756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589240"/>
            <a:ext cx="1410449" cy="939932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WJYZ63IX\MP9003156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547954"/>
            <a:ext cx="1482892" cy="105779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32656"/>
            <a:ext cx="64967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ve větách chyby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862665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 í skový keř krásně rozkvetl. V pl y nárně </a:t>
            </a:r>
          </a:p>
          <a:p>
            <a:r>
              <a:rPr lang="cs-CZ" sz="3600" b="1" dirty="0" smtClean="0"/>
              <a:t>vyrábějí svítipl y n. B y lo sl y šet hřmění.</a:t>
            </a:r>
          </a:p>
          <a:p>
            <a:r>
              <a:rPr lang="cs-CZ" sz="3600" b="1" dirty="0" smtClean="0"/>
              <a:t>Kočka l í že mléko z misky. Žabka skočila</a:t>
            </a:r>
          </a:p>
          <a:p>
            <a:r>
              <a:rPr lang="cs-CZ" sz="3600" b="1" dirty="0" smtClean="0"/>
              <a:t>do bl í zkého rákosí. Na l i stech se bl ý skala </a:t>
            </a:r>
          </a:p>
          <a:p>
            <a:r>
              <a:rPr lang="cs-CZ" sz="3600" b="1" dirty="0" smtClean="0"/>
              <a:t>rosa. L ý tko je sval na noze. L í bily se mi </a:t>
            </a:r>
          </a:p>
          <a:p>
            <a:r>
              <a:rPr lang="cs-CZ" sz="3600" b="1" dirty="0" smtClean="0"/>
              <a:t>pohádky. L y ska hnízdí v rákosí.</a:t>
            </a:r>
            <a:endParaRPr lang="cs-CZ" sz="3600" b="1" dirty="0"/>
          </a:p>
        </p:txBody>
      </p:sp>
      <p:pic>
        <p:nvPicPr>
          <p:cNvPr id="1026" name="Picture 2" descr="C:\Documents and Settings\Všichni\Local Settings\Temporary Internet Files\Content.IE5\8TEZK52Z\MP900427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589240"/>
            <a:ext cx="1547664" cy="1124475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8TEZK52Z\MP900401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733256"/>
            <a:ext cx="1194341" cy="7959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198884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198884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6490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256490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564904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3068960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364502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364502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364502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42210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42210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472514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32656"/>
            <a:ext cx="64967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ve větách chyby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„L“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88574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 _ skový keř krásně rozkvetl. V pl _ nárně </a:t>
            </a:r>
          </a:p>
          <a:p>
            <a:r>
              <a:rPr lang="cs-CZ" sz="3600" b="1" dirty="0" smtClean="0"/>
              <a:t>vyrábějí svítipl _ n. B _ lo sl _ šet hřmění.</a:t>
            </a:r>
          </a:p>
          <a:p>
            <a:r>
              <a:rPr lang="cs-CZ" sz="3600" b="1" dirty="0" smtClean="0"/>
              <a:t>Kočka l _ že mléko z misky. Žabka skočila</a:t>
            </a:r>
          </a:p>
          <a:p>
            <a:r>
              <a:rPr lang="cs-CZ" sz="3600" b="1" dirty="0" smtClean="0"/>
              <a:t>do bl _ zkého rákosí. Na l _ stech se bl _ skala </a:t>
            </a:r>
          </a:p>
          <a:p>
            <a:r>
              <a:rPr lang="cs-CZ" sz="3600" b="1" dirty="0" smtClean="0"/>
              <a:t>rosa. L _ tko je sval na noze. L _ bily se mi </a:t>
            </a:r>
          </a:p>
          <a:p>
            <a:r>
              <a:rPr lang="cs-CZ" sz="3600" b="1" dirty="0" smtClean="0"/>
              <a:t>pohádky. L _ ska hnízdí v rákosí.</a:t>
            </a:r>
            <a:endParaRPr lang="cs-CZ" sz="3600" b="1" dirty="0"/>
          </a:p>
        </p:txBody>
      </p:sp>
      <p:pic>
        <p:nvPicPr>
          <p:cNvPr id="1026" name="Picture 2" descr="C:\Documents and Settings\Všichni\Local Settings\Temporary Internet Files\Content.IE5\8TEZK52Z\MP900427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589240"/>
            <a:ext cx="1547664" cy="1124475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8TEZK52Z\MP900401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733256"/>
            <a:ext cx="1194341" cy="79591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476672"/>
            <a:ext cx="59458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chyby v textu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po „M“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88840"/>
            <a:ext cx="858574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veselá m y sl, pěkný m y slivec, hlasitý </a:t>
            </a:r>
          </a:p>
          <a:p>
            <a:r>
              <a:rPr lang="cs-CZ" sz="3600" b="1" dirty="0" smtClean="0"/>
              <a:t>sm í ch, Em i lka pracuje, m í rná zima, m i lá</a:t>
            </a:r>
          </a:p>
          <a:p>
            <a:r>
              <a:rPr lang="cs-CZ" sz="3600" b="1" dirty="0" smtClean="0"/>
              <a:t>mam i nka, M i chalka je neom y lná, platit</a:t>
            </a:r>
          </a:p>
          <a:p>
            <a:r>
              <a:rPr lang="cs-CZ" sz="3600" b="1" dirty="0" smtClean="0"/>
              <a:t>m ý tné, dobře se nam y dlil, užitečný</a:t>
            </a:r>
          </a:p>
          <a:p>
            <a:r>
              <a:rPr lang="cs-CZ" sz="3600" b="1" dirty="0" smtClean="0"/>
              <a:t>hm y zožravec,  m í t radost, voňavé m ý dlo,</a:t>
            </a:r>
          </a:p>
          <a:p>
            <a:r>
              <a:rPr lang="cs-CZ" sz="3600" b="1" dirty="0" smtClean="0"/>
              <a:t>vym ý šlet úkoly, m í rová jednání, půjč m i </a:t>
            </a:r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45ANI1ED\MC9003469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45224"/>
            <a:ext cx="1192066" cy="927427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I38F8LOR\MP9004073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301208"/>
            <a:ext cx="1129945" cy="14127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123728" y="1988840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98884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56490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2564904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256490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256490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306896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306896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140968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64502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364502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2210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4221088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4221088"/>
            <a:ext cx="37863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ý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472514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4725144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44408" y="4725144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476672"/>
            <a:ext cx="59458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Najdi a oprav chyby v textu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VS po „M“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119" y="1916832"/>
            <a:ext cx="902388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veselá m _ sl, pěkný m _ slivec, hlasitý </a:t>
            </a:r>
          </a:p>
          <a:p>
            <a:r>
              <a:rPr lang="cs-CZ" sz="3600" b="1" dirty="0" smtClean="0"/>
              <a:t>sm _ ch, Em _ lka pracuje, m _ rná zima, m _ lá</a:t>
            </a:r>
          </a:p>
          <a:p>
            <a:r>
              <a:rPr lang="cs-CZ" sz="3600" b="1" dirty="0" smtClean="0"/>
              <a:t>mam _ nka, M _ chalka je neom _ lná, platit</a:t>
            </a:r>
          </a:p>
          <a:p>
            <a:r>
              <a:rPr lang="cs-CZ" sz="3600" b="1" dirty="0" smtClean="0"/>
              <a:t>m _ tné, dobře se nam _ dlil, užitečný</a:t>
            </a:r>
          </a:p>
          <a:p>
            <a:r>
              <a:rPr lang="cs-CZ" sz="3600" b="1" dirty="0" smtClean="0"/>
              <a:t>hm _ zožravec,  m _ t radost, voňavé m _ dlo,</a:t>
            </a:r>
          </a:p>
          <a:p>
            <a:r>
              <a:rPr lang="cs-CZ" sz="3600" b="1" dirty="0" smtClean="0"/>
              <a:t>vym _ šlet úkoly, m _ rová jednání, půjč m _ </a:t>
            </a:r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45ANI1ED\MC9003469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45224"/>
            <a:ext cx="1192066" cy="927427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I38F8LOR\MP9004073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301208"/>
            <a:ext cx="1129945" cy="14127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58668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Najdi a oprav chyby ve větách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VS po „M“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4973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y chodíme do třetí třídy. Auto dostalo </a:t>
            </a:r>
          </a:p>
          <a:p>
            <a:r>
              <a:rPr lang="cs-CZ" sz="3600" b="1" dirty="0" smtClean="0"/>
              <a:t>sm y k. Dom ý šlivý člověk je k sm í chu.</a:t>
            </a:r>
          </a:p>
          <a:p>
            <a:r>
              <a:rPr lang="cs-CZ" sz="3600" b="1" dirty="0" smtClean="0"/>
              <a:t>K lidem buď vždy m í rný. Zm ý lená neplatí.</a:t>
            </a:r>
          </a:p>
          <a:p>
            <a:r>
              <a:rPr lang="cs-CZ" sz="3600" b="1" dirty="0" smtClean="0"/>
              <a:t>Chci m í t pevné zdraví. Voják musí dobře </a:t>
            </a:r>
          </a:p>
          <a:p>
            <a:r>
              <a:rPr lang="cs-CZ" sz="3600" b="1" dirty="0" smtClean="0"/>
              <a:t>m í řit. Housátka byla jemně ochm ý řená.</a:t>
            </a:r>
          </a:p>
          <a:p>
            <a:r>
              <a:rPr lang="cs-CZ" sz="3600" b="1" dirty="0" smtClean="0"/>
              <a:t>Čas rychle m í jí. Zase jsme se usm í řili.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C900411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373216"/>
            <a:ext cx="1531987" cy="1230012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0BKR09KL\MC900415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445224"/>
            <a:ext cx="1385616" cy="12222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7584" y="191683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49289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249289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249289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299695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996952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357301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149080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077072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653136"/>
            <a:ext cx="29848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4653136"/>
            <a:ext cx="40267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</a:t>
            </a:r>
            <a:endParaRPr lang="cs-CZ" sz="36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58668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Najdi a oprav chyby ve větách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VS po „M“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61274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_ chodíme do třetí třídy. Auto dostalo </a:t>
            </a:r>
          </a:p>
          <a:p>
            <a:r>
              <a:rPr lang="cs-CZ" sz="3600" b="1" dirty="0" smtClean="0"/>
              <a:t>sm _ k. Dom _ šlivý člověk je k sm _ chu.</a:t>
            </a:r>
          </a:p>
          <a:p>
            <a:r>
              <a:rPr lang="cs-CZ" sz="3600" b="1" dirty="0" smtClean="0"/>
              <a:t>K lidem buď vždy m _ rný. Zm _ lená neplatí.</a:t>
            </a:r>
          </a:p>
          <a:p>
            <a:r>
              <a:rPr lang="cs-CZ" sz="3600" b="1" dirty="0" smtClean="0"/>
              <a:t>Chci m _ t pevné zdraví. Voják musí dobře </a:t>
            </a:r>
          </a:p>
          <a:p>
            <a:r>
              <a:rPr lang="cs-CZ" sz="3600" b="1" dirty="0" smtClean="0"/>
              <a:t>m _ řit. Housátka byla jemně ochm _ řená.</a:t>
            </a:r>
          </a:p>
          <a:p>
            <a:r>
              <a:rPr lang="cs-CZ" sz="3600" b="1" dirty="0" smtClean="0"/>
              <a:t>Čas rychle m _ jí. Zase jsme se usm _ řili.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C900411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373216"/>
            <a:ext cx="1531987" cy="1230012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0BKR09KL\MC900415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445224"/>
            <a:ext cx="1385616" cy="12222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1197</Words>
  <Application>Microsoft Office PowerPoint</Application>
  <PresentationFormat>Předvádění na obrazovce (4:3)</PresentationFormat>
  <Paragraphs>192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-  procvičování oprava chyb</dc:title>
  <dc:creator>Všichni</dc:creator>
  <cp:lastModifiedBy>08G8</cp:lastModifiedBy>
  <cp:revision>31</cp:revision>
  <dcterms:created xsi:type="dcterms:W3CDTF">2012-05-12T10:46:53Z</dcterms:created>
  <dcterms:modified xsi:type="dcterms:W3CDTF">2013-07-27T10:41:40Z</dcterms:modified>
</cp:coreProperties>
</file>