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8" r:id="rId3"/>
    <p:sldId id="259" r:id="rId4"/>
    <p:sldId id="261" r:id="rId5"/>
    <p:sldId id="260" r:id="rId6"/>
    <p:sldId id="263" r:id="rId7"/>
    <p:sldId id="262" r:id="rId8"/>
    <p:sldId id="265" r:id="rId9"/>
    <p:sldId id="264" r:id="rId10"/>
    <p:sldId id="267" r:id="rId11"/>
    <p:sldId id="266" r:id="rId12"/>
    <p:sldId id="273" r:id="rId13"/>
    <p:sldId id="268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3BB71-4295-4C2F-9097-614F01723091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7839A-EB7C-45B9-92C5-977A2301737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794"/>
          <a:ext cx="9145059" cy="6857206"/>
        </p:xfrm>
        <a:graphic>
          <a:graphicData uri="http://schemas.openxmlformats.org/presentationml/2006/ole">
            <p:oleObj spid="_x0000_s1027" name="Prezentace" r:id="rId3" imgW="3745887" imgH="2807202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826156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Metodický list: Vyjmenovaná slova po „P, S, V“ - shrnutí</a:t>
            </a:r>
          </a:p>
          <a:p>
            <a:endParaRPr lang="cs-CZ" dirty="0"/>
          </a:p>
          <a:p>
            <a:r>
              <a:rPr lang="cs-CZ" dirty="0" smtClean="0"/>
              <a:t>Jazykové vzdělávání</a:t>
            </a:r>
          </a:p>
          <a:p>
            <a:r>
              <a:rPr lang="cs-CZ" dirty="0" smtClean="0"/>
              <a:t>Jazyk: český</a:t>
            </a:r>
          </a:p>
          <a:p>
            <a:r>
              <a:rPr lang="cs-CZ" dirty="0" smtClean="0"/>
              <a:t>Věk: 3. ročník ZŠ</a:t>
            </a:r>
          </a:p>
          <a:p>
            <a:endParaRPr lang="cs-CZ" dirty="0"/>
          </a:p>
          <a:p>
            <a:r>
              <a:rPr lang="cs-CZ" dirty="0" smtClean="0"/>
              <a:t>Anotace:</a:t>
            </a:r>
          </a:p>
          <a:p>
            <a:r>
              <a:rPr lang="cs-CZ" dirty="0" smtClean="0"/>
              <a:t>Tato prezentace slouží ke shrnutí a procvičování VS po „P, S, V“.</a:t>
            </a:r>
          </a:p>
          <a:p>
            <a:r>
              <a:rPr lang="cs-CZ" dirty="0" smtClean="0"/>
              <a:t>Metoda opravování chyb</a:t>
            </a:r>
          </a:p>
          <a:p>
            <a:endParaRPr lang="cs-CZ" dirty="0" smtClean="0"/>
          </a:p>
          <a:p>
            <a:r>
              <a:rPr lang="cs-CZ" dirty="0" smtClean="0"/>
              <a:t>Druh učebního </a:t>
            </a:r>
            <a:r>
              <a:rPr lang="cs-CZ" dirty="0" smtClean="0"/>
              <a:t>materiálu</a:t>
            </a:r>
            <a:r>
              <a:rPr lang="cs-CZ" dirty="0" smtClean="0"/>
              <a:t>: Prezentace Power point k použití na interaktivní tabuli</a:t>
            </a:r>
          </a:p>
          <a:p>
            <a:r>
              <a:rPr lang="cs-CZ" dirty="0" smtClean="0"/>
              <a:t>+ pracovní list, který může být použitý jak na IWB, tak ho můžeme vytisknout a</a:t>
            </a:r>
          </a:p>
          <a:p>
            <a:r>
              <a:rPr lang="cs-CZ" dirty="0" smtClean="0"/>
              <a:t>použít k procvičování ve třídě nebo doma.</a:t>
            </a:r>
          </a:p>
          <a:p>
            <a:endParaRPr lang="cs-CZ" dirty="0" smtClean="0"/>
          </a:p>
          <a:p>
            <a:r>
              <a:rPr lang="cs-CZ" dirty="0" smtClean="0"/>
              <a:t>Citace:</a:t>
            </a:r>
          </a:p>
          <a:p>
            <a:r>
              <a:rPr lang="cs-CZ" dirty="0" smtClean="0"/>
              <a:t>Použité zdroje: MS Office 2010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332656"/>
            <a:ext cx="594585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a oprav chyby v textu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VS po „P“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988840"/>
            <a:ext cx="813485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vodní p y tlák, nap í navé příběhy, top i t</a:t>
            </a:r>
          </a:p>
          <a:p>
            <a:r>
              <a:rPr lang="cs-CZ" sz="3600" b="1" dirty="0" smtClean="0"/>
              <a:t>v kamnech, velké p í smeno, neklop ý tni</a:t>
            </a:r>
          </a:p>
          <a:p>
            <a:r>
              <a:rPr lang="cs-CZ" sz="3600" b="1" dirty="0" smtClean="0"/>
              <a:t>přes pařez, pop í navá rostlina, děti p i jí</a:t>
            </a:r>
          </a:p>
          <a:p>
            <a:r>
              <a:rPr lang="cs-CZ" sz="3600" b="1" dirty="0" smtClean="0"/>
              <a:t>mléko, pap í rový p y tlíček, p i lný Pep í k,</a:t>
            </a:r>
          </a:p>
          <a:p>
            <a:r>
              <a:rPr lang="cs-CZ" sz="3600" b="1" dirty="0" smtClean="0"/>
              <a:t>čmelák op y luje tulipány, lehké p i liny,</a:t>
            </a:r>
          </a:p>
          <a:p>
            <a:r>
              <a:rPr lang="cs-CZ" sz="3600" b="1" dirty="0" smtClean="0"/>
              <a:t>neznámý chlap í k, p y šně si vykračuje     </a:t>
            </a:r>
            <a:endParaRPr lang="cs-CZ" sz="3600" b="1" dirty="0"/>
          </a:p>
        </p:txBody>
      </p:sp>
      <p:pic>
        <p:nvPicPr>
          <p:cNvPr id="1027" name="Picture 3" descr="C:\Documents and Settings\Všichni\Local Settings\Temporary Internet Files\Content.IE5\0BKR09KL\MC9001933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5301208"/>
            <a:ext cx="1278863" cy="1219794"/>
          </a:xfrm>
          <a:prstGeom prst="rect">
            <a:avLst/>
          </a:prstGeom>
          <a:noFill/>
        </p:spPr>
      </p:pic>
      <p:pic>
        <p:nvPicPr>
          <p:cNvPr id="1029" name="Picture 5" descr="C:\Documents and Settings\Všichni\Local Settings\Temporary Internet Files\Content.IE5\C92ZS1YV\MP90042771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5445224"/>
            <a:ext cx="1152128" cy="119675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051720" y="1988840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067944" y="1988840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740352" y="1988840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3968" y="256490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380312" y="256490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63888" y="314096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96336" y="314096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99792" y="364502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83968" y="364502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56176" y="364502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812360" y="3717032"/>
            <a:ext cx="285656" cy="58477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í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27784" y="422108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876256" y="4221088"/>
            <a:ext cx="378630" cy="58477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y</a:t>
            </a:r>
            <a:endParaRPr lang="cs-CZ" sz="32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91880" y="472514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499992" y="472514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332656"/>
            <a:ext cx="594585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a oprav chyby v textu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VS po „P“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2060848"/>
            <a:ext cx="849232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vodní p _ tlák, nap _ navé příběhy, top _ t</a:t>
            </a:r>
          </a:p>
          <a:p>
            <a:r>
              <a:rPr lang="cs-CZ" sz="3600" b="1" dirty="0" smtClean="0"/>
              <a:t>v kamnech, velké p _ smeno, neklop _ tni</a:t>
            </a:r>
          </a:p>
          <a:p>
            <a:r>
              <a:rPr lang="cs-CZ" sz="3600" b="1" dirty="0" smtClean="0"/>
              <a:t>přes pařez, pop _ navá rostlina, děti p _ jí</a:t>
            </a:r>
          </a:p>
          <a:p>
            <a:r>
              <a:rPr lang="cs-CZ" sz="3600" b="1" dirty="0" smtClean="0"/>
              <a:t>mléko, pap _ rový p _ tlíček, p _ lný Pep _ k,</a:t>
            </a:r>
          </a:p>
          <a:p>
            <a:r>
              <a:rPr lang="cs-CZ" sz="3600" b="1" dirty="0" smtClean="0"/>
              <a:t>čmelák op _ luje tulipány, lehké p _ liny,</a:t>
            </a:r>
          </a:p>
          <a:p>
            <a:r>
              <a:rPr lang="cs-CZ" sz="3600" b="1" dirty="0" smtClean="0"/>
              <a:t>neznámý chlap _ k, p _ šně si vykračuje     </a:t>
            </a:r>
            <a:endParaRPr lang="cs-CZ" sz="3600" b="1" dirty="0"/>
          </a:p>
        </p:txBody>
      </p:sp>
      <p:pic>
        <p:nvPicPr>
          <p:cNvPr id="1027" name="Picture 3" descr="C:\Documents and Settings\Všichni\Local Settings\Temporary Internet Files\Content.IE5\0BKR09KL\MC9001933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5301208"/>
            <a:ext cx="1278863" cy="1219794"/>
          </a:xfrm>
          <a:prstGeom prst="rect">
            <a:avLst/>
          </a:prstGeom>
          <a:noFill/>
        </p:spPr>
      </p:pic>
      <p:pic>
        <p:nvPicPr>
          <p:cNvPr id="1029" name="Picture 5" descr="C:\Documents and Settings\Všichni\Local Settings\Temporary Internet Files\Content.IE5\C92ZS1YV\MP90042771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5445224"/>
            <a:ext cx="1152128" cy="1196752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476672"/>
            <a:ext cx="58668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Najdi a oprav chyby ve větách</a:t>
            </a:r>
          </a:p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VS po „P“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060848"/>
            <a:ext cx="821519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Rádi zp í váme národní p í sně. Netop ý ři</a:t>
            </a:r>
          </a:p>
          <a:p>
            <a:r>
              <a:rPr lang="cs-CZ" sz="3600" b="1" dirty="0" smtClean="0"/>
              <a:t>létají neslyšně. Chlapec p i l vodu. Pozor,</a:t>
            </a:r>
          </a:p>
          <a:p>
            <a:r>
              <a:rPr lang="cs-CZ" sz="3600" b="1" dirty="0" smtClean="0"/>
              <a:t>růže p í chá. Zalep i l obálku. Koně ve tmě</a:t>
            </a:r>
          </a:p>
          <a:p>
            <a:r>
              <a:rPr lang="cs-CZ" sz="3600" b="1" dirty="0" smtClean="0"/>
              <a:t>klop ý tali. Slep i ce se čep ý řila na p í sku.</a:t>
            </a:r>
          </a:p>
          <a:p>
            <a:r>
              <a:rPr lang="cs-CZ" sz="3600" b="1" dirty="0" smtClean="0"/>
              <a:t>Přineste nám p y tel p i lin z p i ly. Zanesl</a:t>
            </a:r>
          </a:p>
          <a:p>
            <a:r>
              <a:rPr lang="cs-CZ" sz="3600" b="1" dirty="0" smtClean="0"/>
              <a:t>dop i s na poštu. Zazp í vej l i dovou </a:t>
            </a:r>
          </a:p>
          <a:p>
            <a:r>
              <a:rPr lang="cs-CZ" sz="3600" b="1" dirty="0" smtClean="0"/>
              <a:t>p í sničku. </a:t>
            </a:r>
            <a:endParaRPr lang="cs-CZ" sz="3600" b="1" dirty="0"/>
          </a:p>
        </p:txBody>
      </p:sp>
      <p:pic>
        <p:nvPicPr>
          <p:cNvPr id="2050" name="Picture 2" descr="C:\Documents and Settings\Všichni\Local Settings\Temporary Internet Files\Content.IE5\I38F8LOR\MC9001978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5517232"/>
            <a:ext cx="982030" cy="935609"/>
          </a:xfrm>
          <a:prstGeom prst="rect">
            <a:avLst/>
          </a:prstGeom>
          <a:noFill/>
        </p:spPr>
      </p:pic>
      <p:pic>
        <p:nvPicPr>
          <p:cNvPr id="2054" name="Picture 6" descr="C:\Documents and Settings\Všichni\Local Settings\Temporary Internet Files\Content.IE5\9V7OO5SK\MC90030495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5373216"/>
            <a:ext cx="1825142" cy="102687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979712" y="206084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206084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668344" y="206084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92080" y="263691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91680" y="3212976"/>
            <a:ext cx="288032" cy="6463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23928" y="3140968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03648" y="3789040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47864" y="371703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36096" y="371703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452320" y="371703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19872" y="4293096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44008" y="4293096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12160" y="4293096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331640" y="479715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44008" y="4869160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724128" y="4869160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27584" y="544522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476672"/>
            <a:ext cx="58668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Najdi a oprav chyby ve větách</a:t>
            </a:r>
          </a:p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VS po „P“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060848"/>
            <a:ext cx="846847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Rádi zp _ váme národní p _ sně. Netop _ ři</a:t>
            </a:r>
          </a:p>
          <a:p>
            <a:r>
              <a:rPr lang="cs-CZ" sz="3600" b="1" dirty="0" smtClean="0"/>
              <a:t>létají neslyšně. Chlapec p _ l vodu. Pozor,</a:t>
            </a:r>
          </a:p>
          <a:p>
            <a:r>
              <a:rPr lang="cs-CZ" sz="3600" b="1" dirty="0" smtClean="0"/>
              <a:t>růže p _ chá. Zalep _ l obálku. Koně ve tmě</a:t>
            </a:r>
          </a:p>
          <a:p>
            <a:r>
              <a:rPr lang="cs-CZ" sz="3600" b="1" dirty="0" smtClean="0"/>
              <a:t>klop _ tali. Slep _ ce se čep _ řila na p _ sku.</a:t>
            </a:r>
          </a:p>
          <a:p>
            <a:r>
              <a:rPr lang="cs-CZ" sz="3600" b="1" dirty="0" smtClean="0"/>
              <a:t>Přineste nám p _ tel p _ lin z p _ ly. Zanesl</a:t>
            </a:r>
          </a:p>
          <a:p>
            <a:r>
              <a:rPr lang="cs-CZ" sz="3600" b="1" dirty="0" smtClean="0"/>
              <a:t>dop _ s na poštu. Zazp _ vej l _ dovou </a:t>
            </a:r>
          </a:p>
          <a:p>
            <a:r>
              <a:rPr lang="cs-CZ" sz="3600" b="1" dirty="0" smtClean="0"/>
              <a:t>p _ sničku. </a:t>
            </a:r>
            <a:endParaRPr lang="cs-CZ" sz="3600" b="1" dirty="0"/>
          </a:p>
        </p:txBody>
      </p:sp>
      <p:pic>
        <p:nvPicPr>
          <p:cNvPr id="2050" name="Picture 2" descr="C:\Documents and Settings\Všichni\Local Settings\Temporary Internet Files\Content.IE5\I38F8LOR\MC9001978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5517232"/>
            <a:ext cx="982030" cy="935609"/>
          </a:xfrm>
          <a:prstGeom prst="rect">
            <a:avLst/>
          </a:prstGeom>
          <a:noFill/>
        </p:spPr>
      </p:pic>
      <p:pic>
        <p:nvPicPr>
          <p:cNvPr id="2054" name="Picture 6" descr="C:\Documents and Settings\Všichni\Local Settings\Temporary Internet Files\Content.IE5\9V7OO5SK\MC90030495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5373216"/>
            <a:ext cx="1825142" cy="1026871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476672"/>
            <a:ext cx="594585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a oprav chyby v textu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VS po „S“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988840"/>
            <a:ext cx="834529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urostlý s y nek, zimní měs í c, malá s í ňka,</a:t>
            </a:r>
          </a:p>
          <a:p>
            <a:r>
              <a:rPr lang="cs-CZ" sz="3600" b="1" dirty="0" smtClean="0"/>
              <a:t>s ý korčí hnízdo, s y slí díra, veliký s i lák,</a:t>
            </a:r>
          </a:p>
          <a:p>
            <a:r>
              <a:rPr lang="cs-CZ" sz="3600" b="1" dirty="0" smtClean="0"/>
              <a:t>s y chravý večer, rozlehlá s ý pka, s i lnice</a:t>
            </a:r>
          </a:p>
          <a:p>
            <a:r>
              <a:rPr lang="cs-CZ" sz="3600" b="1" dirty="0" smtClean="0"/>
              <a:t>vys y chají, s ý ček houká, železné s í to,</a:t>
            </a:r>
          </a:p>
          <a:p>
            <a:r>
              <a:rPr lang="cs-CZ" sz="3600" b="1" dirty="0" smtClean="0"/>
              <a:t>přes ý pací hodiny, pros i nec je s y chravý</a:t>
            </a:r>
          </a:p>
          <a:p>
            <a:r>
              <a:rPr lang="cs-CZ" sz="3600" b="1" dirty="0" smtClean="0"/>
              <a:t>měs í c, užitečná s ý korka, zápalná s í ra    </a:t>
            </a:r>
            <a:endParaRPr lang="cs-CZ" sz="3600" b="1" dirty="0"/>
          </a:p>
        </p:txBody>
      </p:sp>
      <p:pic>
        <p:nvPicPr>
          <p:cNvPr id="3074" name="Picture 2" descr="C:\Documents and Settings\Všichni\Local Settings\Temporary Internet Files\Content.IE5\YPGXA76F\MP9004309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5445224"/>
            <a:ext cx="878864" cy="1196751"/>
          </a:xfrm>
          <a:prstGeom prst="rect">
            <a:avLst/>
          </a:prstGeom>
          <a:noFill/>
        </p:spPr>
      </p:pic>
      <p:pic>
        <p:nvPicPr>
          <p:cNvPr id="3075" name="Picture 3" descr="C:\Documents and Settings\Všichni\Local Settings\Temporary Internet Files\Content.IE5\5KEH41CJ\MP90017876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5445224"/>
            <a:ext cx="1756792" cy="117119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051720" y="1988840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2080" y="1988840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64288" y="1988840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256490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79912" y="256490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020272" y="256490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3068960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36096" y="3068960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76256" y="3068960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43608" y="364502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71800" y="371703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948264" y="364502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331640" y="422108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860032" y="422108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588224" y="4221088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187624" y="472514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51920" y="472514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164288" y="472514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476672"/>
            <a:ext cx="594585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a oprav chyby v textu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VS po „S“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988840"/>
            <a:ext cx="842685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urostlý s _ nek, zimní měs _ c, malá s _ ňka,</a:t>
            </a:r>
          </a:p>
          <a:p>
            <a:r>
              <a:rPr lang="cs-CZ" sz="3600" b="1" dirty="0" smtClean="0"/>
              <a:t>s _ korčí hnízdo, s _ slí díra, veliký s _ lák,</a:t>
            </a:r>
          </a:p>
          <a:p>
            <a:r>
              <a:rPr lang="cs-CZ" sz="3600" b="1" dirty="0" smtClean="0"/>
              <a:t>s _ chravý večer, rozlehlá s _ pka, s _ lnice</a:t>
            </a:r>
          </a:p>
          <a:p>
            <a:r>
              <a:rPr lang="cs-CZ" sz="3600" b="1" dirty="0" smtClean="0"/>
              <a:t>vys _ chají, s _ ček houká, železné s _ to,</a:t>
            </a:r>
          </a:p>
          <a:p>
            <a:r>
              <a:rPr lang="cs-CZ" sz="3600" b="1" dirty="0" smtClean="0"/>
              <a:t>přes _ pací hodiny, pros _ nec je s _ chravý</a:t>
            </a:r>
          </a:p>
          <a:p>
            <a:r>
              <a:rPr lang="cs-CZ" sz="3600" b="1" dirty="0" smtClean="0"/>
              <a:t>měs í c, užitečná s _ korka, zápalná s _ ra    </a:t>
            </a:r>
            <a:endParaRPr lang="cs-CZ" sz="3600" b="1" dirty="0"/>
          </a:p>
        </p:txBody>
      </p:sp>
      <p:pic>
        <p:nvPicPr>
          <p:cNvPr id="3074" name="Picture 2" descr="C:\Documents and Settings\Všichni\Local Settings\Temporary Internet Files\Content.IE5\YPGXA76F\MP9004309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5445224"/>
            <a:ext cx="878864" cy="1196751"/>
          </a:xfrm>
          <a:prstGeom prst="rect">
            <a:avLst/>
          </a:prstGeom>
          <a:noFill/>
        </p:spPr>
      </p:pic>
      <p:pic>
        <p:nvPicPr>
          <p:cNvPr id="3075" name="Picture 3" descr="C:\Documents and Settings\Všichni\Local Settings\Temporary Internet Files\Content.IE5\5KEH41CJ\MP90017876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5445224"/>
            <a:ext cx="1756792" cy="1171195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476672"/>
            <a:ext cx="64967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a oprav chyby ve větách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VS po „S“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060848"/>
            <a:ext cx="817916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 ý r je s y tá potravina. S i lný déšť smyl </a:t>
            </a:r>
          </a:p>
          <a:p>
            <a:r>
              <a:rPr lang="cs-CZ" sz="3600" b="1" dirty="0" smtClean="0"/>
              <a:t>s i lnice. Děťátko us í ná. Na os i ce seděla </a:t>
            </a:r>
          </a:p>
          <a:p>
            <a:r>
              <a:rPr lang="cs-CZ" sz="3600" b="1" dirty="0" smtClean="0"/>
              <a:t>s ý kora. Pan S y nek měl s y na. Maminka</a:t>
            </a:r>
          </a:p>
          <a:p>
            <a:r>
              <a:rPr lang="cs-CZ" sz="3600" b="1" dirty="0" smtClean="0"/>
              <a:t>přes í vala s í tkem mouku. Žák hlas i tě</a:t>
            </a:r>
          </a:p>
          <a:p>
            <a:r>
              <a:rPr lang="cs-CZ" sz="3600" b="1" dirty="0" smtClean="0"/>
              <a:t>odpovídá. Pára s i lně s y čela. Jím chléb</a:t>
            </a:r>
          </a:p>
          <a:p>
            <a:r>
              <a:rPr lang="cs-CZ" sz="3600" b="1" dirty="0" smtClean="0"/>
              <a:t>s y paný s ý rem.  Jez do polos y ta.</a:t>
            </a:r>
            <a:endParaRPr lang="cs-CZ" sz="3600" b="1" dirty="0"/>
          </a:p>
        </p:txBody>
      </p:sp>
      <p:pic>
        <p:nvPicPr>
          <p:cNvPr id="4100" name="Picture 4" descr="C:\Documents and Settings\Všichni\Local Settings\Temporary Internet Files\Content.IE5\GP2J4TQB\MP9004304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5661248"/>
            <a:ext cx="980728" cy="980728"/>
          </a:xfrm>
          <a:prstGeom prst="rect">
            <a:avLst/>
          </a:prstGeom>
          <a:noFill/>
        </p:spPr>
      </p:pic>
      <p:pic>
        <p:nvPicPr>
          <p:cNvPr id="4101" name="Picture 5" descr="C:\Documents and Settings\Všichni\Local Settings\Temporary Internet Files\Content.IE5\GP2J4TQB\MC9004417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517232"/>
            <a:ext cx="1227584" cy="1227584"/>
          </a:xfrm>
          <a:prstGeom prst="rect">
            <a:avLst/>
          </a:prstGeom>
          <a:noFill/>
        </p:spPr>
      </p:pic>
      <p:pic>
        <p:nvPicPr>
          <p:cNvPr id="4102" name="Picture 6" descr="C:\Documents and Settings\Všichni\Local Settings\Temporary Internet Files\Content.IE5\4H238HYB\MC90014981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5589240"/>
            <a:ext cx="1457236" cy="992943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27584" y="206084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23728" y="2060848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92080" y="206084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263691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1960" y="263691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228184" y="263691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3140968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03848" y="3212976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436096" y="3140968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331640" y="371703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771800" y="371703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236296" y="3789040"/>
            <a:ext cx="285656" cy="58477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i</a:t>
            </a:r>
            <a:endParaRPr lang="cs-CZ" sz="32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635896" y="4293096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32040" y="4293096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55576" y="479715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411760" y="479715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228184" y="479715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476672"/>
            <a:ext cx="64967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a oprav chyby ve větách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VS po „S“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060848"/>
            <a:ext cx="852541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 _ r je s _ tá potravina. S _ lný déšť smyl </a:t>
            </a:r>
          </a:p>
          <a:p>
            <a:r>
              <a:rPr lang="cs-CZ" sz="3600" b="1" dirty="0" smtClean="0"/>
              <a:t>s _ lnice. Děťátko us _ ná. Na os _ ce seděla </a:t>
            </a:r>
          </a:p>
          <a:p>
            <a:r>
              <a:rPr lang="cs-CZ" sz="3600" b="1" dirty="0" smtClean="0"/>
              <a:t>s _ kora. Pan S _ nek měl s _ na. Maminka</a:t>
            </a:r>
          </a:p>
          <a:p>
            <a:r>
              <a:rPr lang="cs-CZ" sz="3600" b="1" dirty="0" smtClean="0"/>
              <a:t>přes _ vala s _ tkem mouku. Žák hlas _ tě</a:t>
            </a:r>
          </a:p>
          <a:p>
            <a:r>
              <a:rPr lang="cs-CZ" sz="3600" b="1" dirty="0" smtClean="0"/>
              <a:t>odpovídá. Pára s _ lně s _ čela. Jím chléb</a:t>
            </a:r>
          </a:p>
          <a:p>
            <a:r>
              <a:rPr lang="cs-CZ" sz="3600" b="1" dirty="0" smtClean="0"/>
              <a:t>s _ paný s _ rem.  Jez do polos _ ta.</a:t>
            </a:r>
            <a:endParaRPr lang="cs-CZ" sz="3600" b="1" dirty="0"/>
          </a:p>
        </p:txBody>
      </p:sp>
      <p:pic>
        <p:nvPicPr>
          <p:cNvPr id="4100" name="Picture 4" descr="C:\Documents and Settings\Všichni\Local Settings\Temporary Internet Files\Content.IE5\GP2J4TQB\MP9004304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5661248"/>
            <a:ext cx="980728" cy="980728"/>
          </a:xfrm>
          <a:prstGeom prst="rect">
            <a:avLst/>
          </a:prstGeom>
          <a:noFill/>
        </p:spPr>
      </p:pic>
      <p:pic>
        <p:nvPicPr>
          <p:cNvPr id="4101" name="Picture 5" descr="C:\Documents and Settings\Všichni\Local Settings\Temporary Internet Files\Content.IE5\GP2J4TQB\MC9004417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517232"/>
            <a:ext cx="1227584" cy="1227584"/>
          </a:xfrm>
          <a:prstGeom prst="rect">
            <a:avLst/>
          </a:prstGeom>
          <a:noFill/>
        </p:spPr>
      </p:pic>
      <p:pic>
        <p:nvPicPr>
          <p:cNvPr id="4102" name="Picture 6" descr="C:\Documents and Settings\Všichni\Local Settings\Temporary Internet Files\Content.IE5\4H238HYB\MC90014981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5589240"/>
            <a:ext cx="1457236" cy="992943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404664"/>
            <a:ext cx="594585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a oprav chyby v textu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VS po „V“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9904" y="1700808"/>
            <a:ext cx="88740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skok do v ý še, nepěkný zlozv y k, železné </a:t>
            </a:r>
          </a:p>
          <a:p>
            <a:r>
              <a:rPr lang="cs-CZ" sz="3600" b="1" dirty="0" smtClean="0"/>
              <a:t>v i dle, v í ce radosti, větrný v í r, v í tat </a:t>
            </a:r>
          </a:p>
          <a:p>
            <a:r>
              <a:rPr lang="cs-CZ" sz="3600" b="1" dirty="0" smtClean="0"/>
              <a:t>v í těze, pražský V y šehrad, v ý chodní v í tr, </a:t>
            </a:r>
          </a:p>
          <a:p>
            <a:r>
              <a:rPr lang="cs-CZ" sz="3600" b="1" dirty="0" smtClean="0"/>
              <a:t>zv ý šený tlak, ve třídě nepov y kuj, žv ý kací </a:t>
            </a:r>
          </a:p>
          <a:p>
            <a:r>
              <a:rPr lang="cs-CZ" sz="3600" b="1" dirty="0" smtClean="0"/>
              <a:t>bonbony, neobv y klý pohyb, dobrá v í ra, </a:t>
            </a:r>
          </a:p>
          <a:p>
            <a:r>
              <a:rPr lang="cs-CZ" sz="3600" b="1" dirty="0" smtClean="0"/>
              <a:t>obrázek v ý ra, v ý roba  potrav i n,     </a:t>
            </a:r>
            <a:endParaRPr lang="cs-CZ" sz="3600" b="1" dirty="0"/>
          </a:p>
        </p:txBody>
      </p:sp>
      <p:pic>
        <p:nvPicPr>
          <p:cNvPr id="5124" name="Picture 4" descr="C:\Documents and Settings\Všichni\Local Settings\Temporary Internet Files\Content.IE5\IPXAZ2T4\MC9004105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5229200"/>
            <a:ext cx="1747524" cy="1340768"/>
          </a:xfrm>
          <a:prstGeom prst="rect">
            <a:avLst/>
          </a:prstGeom>
          <a:noFill/>
        </p:spPr>
      </p:pic>
      <p:pic>
        <p:nvPicPr>
          <p:cNvPr id="5128" name="Picture 8" descr="C:\Documents and Settings\Všichni\Local Settings\Temporary Internet Files\Content.IE5\GP2J4TQB\MP9004328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5229200"/>
            <a:ext cx="888920" cy="1331478"/>
          </a:xfrm>
          <a:prstGeom prst="rect">
            <a:avLst/>
          </a:prstGeom>
          <a:noFill/>
        </p:spPr>
      </p:pic>
      <p:pic>
        <p:nvPicPr>
          <p:cNvPr id="5129" name="Picture 9" descr="C:\Documents and Settings\Všichni\Local Settings\Temporary Internet Files\Content.IE5\SLAVG1I7\MP90040721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5301208"/>
            <a:ext cx="1696290" cy="11304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123728" y="1700808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68144" y="170080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227687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07704" y="227687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96136" y="227687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732240" y="227687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1560" y="278092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635896" y="2780928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868144" y="2852936"/>
            <a:ext cx="330666" cy="6463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884368" y="278092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335699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868144" y="335699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524328" y="335699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19872" y="3861048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380312" y="3933056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195736" y="4437112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491880" y="443711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156176" y="4437112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404664"/>
            <a:ext cx="594585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a oprav chyby v textu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VS po „V“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9904" y="1700808"/>
            <a:ext cx="88740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skok do v _ še, nepěkný zlozv _ k, železné </a:t>
            </a:r>
          </a:p>
          <a:p>
            <a:r>
              <a:rPr lang="cs-CZ" sz="3600" b="1" dirty="0" smtClean="0"/>
              <a:t>v _ dle, v _ ce radosti, větrný v _ r, v _ tat </a:t>
            </a:r>
          </a:p>
          <a:p>
            <a:r>
              <a:rPr lang="cs-CZ" sz="3600" b="1" dirty="0" smtClean="0"/>
              <a:t>v _ těze, pražský V _ šehrad, v _ chodní v _ tr, </a:t>
            </a:r>
          </a:p>
          <a:p>
            <a:r>
              <a:rPr lang="cs-CZ" sz="3600" b="1" dirty="0" smtClean="0"/>
              <a:t>zv _ šený tlak, ve třídě nepov _ kuj, žv _ kací </a:t>
            </a:r>
          </a:p>
          <a:p>
            <a:r>
              <a:rPr lang="cs-CZ" sz="3600" b="1" dirty="0" smtClean="0"/>
              <a:t>bonbony, neobv _ klý pohyb, dobrá v _ ra, </a:t>
            </a:r>
          </a:p>
          <a:p>
            <a:r>
              <a:rPr lang="cs-CZ" sz="3600" b="1" dirty="0" smtClean="0"/>
              <a:t>obrázek v _ ra, v _ roba  potrav _ n,     </a:t>
            </a:r>
            <a:endParaRPr lang="cs-CZ" sz="3600" b="1" dirty="0"/>
          </a:p>
        </p:txBody>
      </p:sp>
      <p:pic>
        <p:nvPicPr>
          <p:cNvPr id="5124" name="Picture 4" descr="C:\Documents and Settings\Všichni\Local Settings\Temporary Internet Files\Content.IE5\IPXAZ2T4\MC9004105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5229200"/>
            <a:ext cx="1747524" cy="1340768"/>
          </a:xfrm>
          <a:prstGeom prst="rect">
            <a:avLst/>
          </a:prstGeom>
          <a:noFill/>
        </p:spPr>
      </p:pic>
      <p:pic>
        <p:nvPicPr>
          <p:cNvPr id="5128" name="Picture 8" descr="C:\Documents and Settings\Všichni\Local Settings\Temporary Internet Files\Content.IE5\GP2J4TQB\MP9004328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5229200"/>
            <a:ext cx="888920" cy="1331478"/>
          </a:xfrm>
          <a:prstGeom prst="rect">
            <a:avLst/>
          </a:prstGeom>
          <a:noFill/>
        </p:spPr>
      </p:pic>
      <p:pic>
        <p:nvPicPr>
          <p:cNvPr id="5129" name="Picture 9" descr="C:\Documents and Settings\Všichni\Local Settings\Temporary Internet Files\Content.IE5\SLAVG1I7\MP90040721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5301208"/>
            <a:ext cx="1696290" cy="11304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404664"/>
            <a:ext cx="64967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a oprav chyby ve větách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VS po „V“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7236" y="1988840"/>
            <a:ext cx="857837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Buďte u nás v í táni. Nad hlubinou voda </a:t>
            </a:r>
          </a:p>
          <a:p>
            <a:r>
              <a:rPr lang="cs-CZ" sz="3600" b="1" dirty="0" smtClean="0"/>
              <a:t>v í ří. Smečka vlků  v y je. V í žka kostela</a:t>
            </a:r>
          </a:p>
          <a:p>
            <a:r>
              <a:rPr lang="cs-CZ" sz="3600" b="1" dirty="0" smtClean="0"/>
              <a:t>se třpytí. V y letěl do veliké v ý šky. V y dra</a:t>
            </a:r>
          </a:p>
          <a:p>
            <a:r>
              <a:rPr lang="cs-CZ" sz="3600" b="1" dirty="0" smtClean="0"/>
              <a:t>lov i la malé ryby. V í tr zv í řil prach. Proč</a:t>
            </a:r>
          </a:p>
          <a:p>
            <a:r>
              <a:rPr lang="cs-CZ" sz="3600" b="1" dirty="0" smtClean="0"/>
              <a:t>mě nev í táte? V í t v y padl z otevřeného</a:t>
            </a:r>
          </a:p>
          <a:p>
            <a:r>
              <a:rPr lang="cs-CZ" sz="3600" b="1" dirty="0" smtClean="0"/>
              <a:t>v i kýře. V i chřice v y la v komíně.    </a:t>
            </a:r>
            <a:endParaRPr lang="cs-CZ" sz="3600" b="1" dirty="0"/>
          </a:p>
        </p:txBody>
      </p:sp>
      <p:pic>
        <p:nvPicPr>
          <p:cNvPr id="6146" name="Picture 2" descr="C:\Documents and Settings\Všichni\Local Settings\Temporary Internet Files\Content.IE5\C92ZS1YV\MC9003379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5661248"/>
            <a:ext cx="1406110" cy="966525"/>
          </a:xfrm>
          <a:prstGeom prst="rect">
            <a:avLst/>
          </a:prstGeom>
          <a:noFill/>
        </p:spPr>
      </p:pic>
      <p:pic>
        <p:nvPicPr>
          <p:cNvPr id="6147" name="Picture 3" descr="C:\Documents and Settings\Všichni\Local Settings\Temporary Internet Files\Content.IE5\8TEZK52Z\MP9002628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5445224"/>
            <a:ext cx="806019" cy="121510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059832" y="1988840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256490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11960" y="256490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36096" y="256490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83768" y="3068960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40152" y="314096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380312" y="3068960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43608" y="364502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364502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20072" y="364502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ý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835696" y="422108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91880" y="4221088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283968" y="4221088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11560" y="472514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267744" y="4725144"/>
            <a:ext cx="298480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067944" y="4725144"/>
            <a:ext cx="402674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y</a:t>
            </a:r>
            <a:endParaRPr lang="cs-CZ" sz="3600" b="1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404664"/>
            <a:ext cx="64967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a oprav chyby ve větách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VS po „V“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7236" y="1988840"/>
            <a:ext cx="836055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Buďte u nás v _ táni. Nad hlubinou voda </a:t>
            </a:r>
          </a:p>
          <a:p>
            <a:r>
              <a:rPr lang="cs-CZ" sz="3600" b="1" dirty="0" smtClean="0"/>
              <a:t>v _ ří. Smečka vlků  v _ je. V _ žka kostela</a:t>
            </a:r>
          </a:p>
          <a:p>
            <a:r>
              <a:rPr lang="cs-CZ" sz="3600" b="1" dirty="0" smtClean="0"/>
              <a:t>se třpytí. V _ letěl do veliké v _ šky. V _ dra</a:t>
            </a:r>
          </a:p>
          <a:p>
            <a:r>
              <a:rPr lang="cs-CZ" sz="3600" b="1" dirty="0" smtClean="0"/>
              <a:t>lov _ la malé ryby. V _ tr zv _ řil prach. Proč</a:t>
            </a:r>
          </a:p>
          <a:p>
            <a:r>
              <a:rPr lang="cs-CZ" sz="3600" b="1" dirty="0" smtClean="0"/>
              <a:t>mě nev _ táte? V _ t v _ padl z otevřeného</a:t>
            </a:r>
          </a:p>
          <a:p>
            <a:r>
              <a:rPr lang="cs-CZ" sz="3600" b="1" dirty="0" smtClean="0"/>
              <a:t>v _ kýře. V _ chřice v _ la v komíně.    </a:t>
            </a:r>
            <a:endParaRPr lang="cs-CZ" sz="3600" b="1" dirty="0"/>
          </a:p>
        </p:txBody>
      </p:sp>
      <p:pic>
        <p:nvPicPr>
          <p:cNvPr id="6146" name="Picture 2" descr="C:\Documents and Settings\Všichni\Local Settings\Temporary Internet Files\Content.IE5\C92ZS1YV\MC9003379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5661248"/>
            <a:ext cx="1406110" cy="966525"/>
          </a:xfrm>
          <a:prstGeom prst="rect">
            <a:avLst/>
          </a:prstGeom>
          <a:noFill/>
        </p:spPr>
      </p:pic>
      <p:pic>
        <p:nvPicPr>
          <p:cNvPr id="6147" name="Picture 3" descr="C:\Documents and Settings\Všichni\Local Settings\Temporary Internet Files\Content.IE5\8TEZK52Z\MP9002628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5445224"/>
            <a:ext cx="806019" cy="1215104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1283</Words>
  <Application>Microsoft Office PowerPoint</Application>
  <PresentationFormat>Předvádění na obrazovce (4:3)</PresentationFormat>
  <Paragraphs>215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sady Office</vt:lpstr>
      <vt:lpstr>Prezentace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–procvičování pokračování</dc:title>
  <dc:creator>Všichni</dc:creator>
  <cp:lastModifiedBy>Dum</cp:lastModifiedBy>
  <cp:revision>28</cp:revision>
  <dcterms:created xsi:type="dcterms:W3CDTF">2012-05-12T17:07:19Z</dcterms:created>
  <dcterms:modified xsi:type="dcterms:W3CDTF">2013-07-27T10:54:18Z</dcterms:modified>
</cp:coreProperties>
</file>