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1" r:id="rId2"/>
    <p:sldId id="257" r:id="rId3"/>
    <p:sldId id="258" r:id="rId4"/>
    <p:sldId id="260" r:id="rId5"/>
    <p:sldId id="262" r:id="rId6"/>
    <p:sldId id="264" r:id="rId7"/>
    <p:sldId id="266" r:id="rId8"/>
    <p:sldId id="263" r:id="rId9"/>
    <p:sldId id="265" r:id="rId10"/>
    <p:sldId id="268" r:id="rId11"/>
    <p:sldId id="267" r:id="rId12"/>
    <p:sldId id="270" r:id="rId13"/>
    <p:sldId id="27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9C570-3A40-455E-9247-8F969200E6AD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7C0702-C42C-46A4-BE00-AE6A21D919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06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2FEA5-F701-4989-8EC0-263CD183CFC6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A22F0-CE51-4CAD-AFEB-11BDBE93A6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914611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971469" imgH="2977968" progId="PowerPoint.Show.12">
                  <p:embed/>
                </p:oleObj>
              </mc:Choice>
              <mc:Fallback>
                <p:oleObj name="Prezentace" r:id="rId4" imgW="3971469" imgH="2977968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058" y="0"/>
                        <a:ext cx="914611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5219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Metodický list: Vyjmenovaná slova  - křížovky</a:t>
            </a:r>
          </a:p>
          <a:p>
            <a:endParaRPr lang="cs-CZ" dirty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zábavnému procvičování znalosti  učiva  vyjmenovaných slov.  </a:t>
            </a:r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 </a:t>
            </a:r>
          </a:p>
          <a:p>
            <a:r>
              <a:rPr lang="cs-CZ" dirty="0" smtClean="0"/>
              <a:t>+ pracovní list, který může být použitý jak na IWB, tak ho můžeme vytisknout a </a:t>
            </a:r>
          </a:p>
          <a:p>
            <a:r>
              <a:rPr lang="cs-CZ" dirty="0"/>
              <a:t>p</a:t>
            </a:r>
            <a:r>
              <a:rPr lang="cs-CZ" dirty="0" smtClean="0"/>
              <a:t>oužít  třeba k soutěživým hrám ve třídě.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679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hřebenovku – začni vždy u *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1628800"/>
          <a:ext cx="6096000" cy="3169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1390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716016" y="494116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*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494116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*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119675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*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589240"/>
            <a:ext cx="6734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Nápověda: doplň vyjmenovaná slova po „B“</a:t>
            </a:r>
            <a:endParaRPr lang="cs-CZ" sz="2800" b="1" dirty="0"/>
          </a:p>
        </p:txBody>
      </p:sp>
    </p:spTree>
  </p:cSld>
  <p:clrMapOvr>
    <a:masterClrMapping/>
  </p:clrMapOvr>
  <p:transition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679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hřebenovku – začni vždy u *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1628800"/>
          <a:ext cx="6096000" cy="3169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1390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*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716016" y="494116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*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494116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*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119675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*</a:t>
            </a:r>
            <a:endParaRPr lang="cs-CZ" sz="2000" b="1" dirty="0"/>
          </a:p>
        </p:txBody>
      </p:sp>
    </p:spTree>
  </p:cSld>
  <p:clrMapOvr>
    <a:masterClrMapping/>
  </p:clrMapOvr>
  <p:transition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9095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do křížovky VS po B, S, M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648" y="2204864"/>
          <a:ext cx="6095997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4797152"/>
            <a:ext cx="74452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VS jsou pouze podstatná jména</a:t>
            </a:r>
          </a:p>
          <a:p>
            <a:r>
              <a:rPr lang="cs-CZ" sz="3200" b="1" dirty="0" smtClean="0"/>
              <a:t>                     /zvířata/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69095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do křížovky VS po B, S, M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648" y="2204864"/>
          <a:ext cx="6095997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r>
                        <a:rPr lang="cs-CZ" sz="2000" b="1" baseline="0" dirty="0" smtClean="0"/>
                        <a:t> 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Ď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4797152"/>
            <a:ext cx="74452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VS jsou pouze podstatná jména</a:t>
            </a:r>
          </a:p>
          <a:p>
            <a:r>
              <a:rPr lang="cs-CZ" sz="3200" b="1" dirty="0" smtClean="0"/>
              <a:t>                     /zvířata/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396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do křížovky VS po P, S, M, V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9632" y="2060848"/>
          <a:ext cx="6095997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5085184"/>
            <a:ext cx="74452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VS jsou pouze podstatná jména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		 </a:t>
            </a:r>
            <a:r>
              <a:rPr lang="cs-CZ" sz="3200" b="1" dirty="0" smtClean="0"/>
              <a:t>/zvířata/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396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 do křížovky VS po P, S, M, V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9632" y="2060848"/>
          <a:ext cx="6095997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5085184"/>
            <a:ext cx="744524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VS jsou pouze podstatná jména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		 </a:t>
            </a:r>
            <a:r>
              <a:rPr lang="cs-CZ" sz="3200" b="1" dirty="0" smtClean="0"/>
              <a:t>/zvířata/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476672"/>
            <a:ext cx="5840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křížovku s tajenkou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1916832"/>
          <a:ext cx="6096000" cy="2773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5157192"/>
            <a:ext cx="75548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z VS po B, L, M, V doplňuj pouze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b="1" dirty="0" smtClean="0"/>
              <a:t> slovesa – i s předponou vy, 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476672"/>
            <a:ext cx="5840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křížovku s tajenkou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1916832"/>
          <a:ext cx="6096000" cy="2773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Z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Ě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5157192"/>
            <a:ext cx="75548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z VS po B, L, M, V doplňuj pouze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b="1" dirty="0" smtClean="0"/>
              <a:t> slovesa – i s předponou vy, 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20688"/>
            <a:ext cx="5840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křížovku s tajenkou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772816"/>
          <a:ext cx="6096000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5157192"/>
            <a:ext cx="71390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z VS doplňuj pouze podstatná</a:t>
            </a:r>
          </a:p>
          <a:p>
            <a:r>
              <a:rPr lang="cs-CZ" sz="3200" b="1" dirty="0" smtClean="0"/>
              <a:t>                     jména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20688"/>
            <a:ext cx="5840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křížovku s tajenkou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71600" y="1772816"/>
          <a:ext cx="6096000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Ž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J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5157192"/>
            <a:ext cx="713907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Nápověda: </a:t>
            </a:r>
            <a:r>
              <a:rPr lang="cs-CZ" sz="3200" b="1" dirty="0" smtClean="0"/>
              <a:t>z VS doplňuj pouze podstatná</a:t>
            </a:r>
          </a:p>
          <a:p>
            <a:r>
              <a:rPr lang="cs-CZ" sz="3200" b="1" dirty="0" smtClean="0"/>
              <a:t>                     jména</a:t>
            </a:r>
            <a:endParaRPr lang="cs-CZ" sz="3200" b="1" dirty="0"/>
          </a:p>
        </p:txBody>
      </p:sp>
    </p:spTree>
  </p:cSld>
  <p:clrMapOvr>
    <a:masterClrMapping/>
  </p:clrMapOvr>
  <p:transition>
    <p:newsfla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32656"/>
            <a:ext cx="5840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křížovku s tajenkou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648" y="1268760"/>
          <a:ext cx="6095997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4725144"/>
            <a:ext cx="293759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Nápověda: 1. </a:t>
            </a:r>
            <a:r>
              <a:rPr lang="cs-CZ" sz="2000" b="1" dirty="0" smtClean="0"/>
              <a:t>3. VS po „P“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	     2. </a:t>
            </a:r>
            <a:r>
              <a:rPr lang="cs-CZ" sz="2000" b="1" dirty="0" smtClean="0"/>
              <a:t>5. VS po „P“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	     3. </a:t>
            </a:r>
            <a:r>
              <a:rPr lang="cs-CZ" sz="2000" b="1" dirty="0" smtClean="0"/>
              <a:t>6. VS po „S“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	     4. </a:t>
            </a:r>
            <a:r>
              <a:rPr lang="cs-CZ" sz="2000" b="1" dirty="0" smtClean="0"/>
              <a:t>6. VS po „B“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26876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0608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42088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285293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28498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64502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07707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725144"/>
            <a:ext cx="24316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5. </a:t>
            </a:r>
            <a:r>
              <a:rPr lang="cs-CZ" sz="2000" b="1" dirty="0" smtClean="0"/>
              <a:t>5. VS po „B“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6. </a:t>
            </a:r>
            <a:r>
              <a:rPr lang="cs-CZ" sz="2000" b="1" dirty="0" smtClean="0"/>
              <a:t>poslední VS po „P“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7. </a:t>
            </a:r>
            <a:r>
              <a:rPr lang="cs-CZ" sz="2000" b="1" dirty="0" smtClean="0"/>
              <a:t>11. VS po „P“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8. </a:t>
            </a:r>
            <a:r>
              <a:rPr lang="cs-CZ" sz="2000" b="1" dirty="0" smtClean="0"/>
              <a:t>8. VS po „P“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newsfla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332656"/>
            <a:ext cx="5840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Vylušti křížovku s tajenkou</a:t>
            </a:r>
            <a:endParaRPr lang="cs-CZ" sz="40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03648" y="1268760"/>
          <a:ext cx="6095997" cy="3169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CH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Á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Í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Č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Y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Ý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4725144"/>
            <a:ext cx="293759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Nápověda: 1. </a:t>
            </a:r>
            <a:r>
              <a:rPr lang="cs-CZ" sz="2000" b="1" dirty="0" smtClean="0"/>
              <a:t>3. VS po „P“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	     2. </a:t>
            </a:r>
            <a:r>
              <a:rPr lang="cs-CZ" sz="2000" b="1" dirty="0" smtClean="0"/>
              <a:t>5. VS po „P“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	     3. </a:t>
            </a:r>
            <a:r>
              <a:rPr lang="cs-CZ" sz="2000" b="1" dirty="0" smtClean="0"/>
              <a:t>6. VS po „S“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	     4. </a:t>
            </a:r>
            <a:r>
              <a:rPr lang="cs-CZ" sz="2000" b="1" dirty="0" smtClean="0"/>
              <a:t>6. VS po „B“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26876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0608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42088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285293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28498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64502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07707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4725144"/>
            <a:ext cx="24316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5. </a:t>
            </a:r>
            <a:r>
              <a:rPr lang="cs-CZ" sz="2000" b="1" dirty="0" smtClean="0"/>
              <a:t>5. VS po „B“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6. </a:t>
            </a:r>
            <a:r>
              <a:rPr lang="cs-CZ" sz="2000" b="1" dirty="0" smtClean="0"/>
              <a:t>poslední VS po „P“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7. </a:t>
            </a:r>
            <a:r>
              <a:rPr lang="cs-CZ" sz="2000" b="1" dirty="0" smtClean="0"/>
              <a:t>11. VS po „P“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8. </a:t>
            </a:r>
            <a:r>
              <a:rPr lang="cs-CZ" sz="2000" b="1" dirty="0" smtClean="0"/>
              <a:t>8. VS po „P“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newsflash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701</Words>
  <Application>Microsoft Office PowerPoint</Application>
  <PresentationFormat>Předvádění na obrazovce (4:3)</PresentationFormat>
  <Paragraphs>404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- křížovky</dc:title>
  <dc:creator>Všichni</dc:creator>
  <cp:lastModifiedBy>08G8</cp:lastModifiedBy>
  <cp:revision>18</cp:revision>
  <dcterms:created xsi:type="dcterms:W3CDTF">2012-05-08T16:35:42Z</dcterms:created>
  <dcterms:modified xsi:type="dcterms:W3CDTF">2013-07-27T10:54:18Z</dcterms:modified>
</cp:coreProperties>
</file>