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8" r:id="rId3"/>
    <p:sldId id="259" r:id="rId4"/>
    <p:sldId id="261" r:id="rId5"/>
    <p:sldId id="260" r:id="rId6"/>
    <p:sldId id="263" r:id="rId7"/>
    <p:sldId id="262" r:id="rId8"/>
    <p:sldId id="265" r:id="rId9"/>
    <p:sldId id="264" r:id="rId10"/>
    <p:sldId id="267" r:id="rId11"/>
    <p:sldId id="266" r:id="rId12"/>
    <p:sldId id="269" r:id="rId13"/>
    <p:sldId id="268" r:id="rId14"/>
    <p:sldId id="27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6" y="-5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A1850-BA10-449F-BB5B-F329344FCE0A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5E74-AE11-4DD6-B1B3-BCB9BCBC52E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A1850-BA10-449F-BB5B-F329344FCE0A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5E74-AE11-4DD6-B1B3-BCB9BCBC52E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A1850-BA10-449F-BB5B-F329344FCE0A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5E74-AE11-4DD6-B1B3-BCB9BCBC52E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A1850-BA10-449F-BB5B-F329344FCE0A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5E74-AE11-4DD6-B1B3-BCB9BCBC52E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A1850-BA10-449F-BB5B-F329344FCE0A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5E74-AE11-4DD6-B1B3-BCB9BCBC52E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A1850-BA10-449F-BB5B-F329344FCE0A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5E74-AE11-4DD6-B1B3-BCB9BCBC52E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A1850-BA10-449F-BB5B-F329344FCE0A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5E74-AE11-4DD6-B1B3-BCB9BCBC52E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A1850-BA10-449F-BB5B-F329344FCE0A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5E74-AE11-4DD6-B1B3-BCB9BCBC52E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A1850-BA10-449F-BB5B-F329344FCE0A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5E74-AE11-4DD6-B1B3-BCB9BCBC52E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A1850-BA10-449F-BB5B-F329344FCE0A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5E74-AE11-4DD6-B1B3-BCB9BCBC52E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A1850-BA10-449F-BB5B-F329344FCE0A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5E74-AE11-4DD6-B1B3-BCB9BCBC52E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A1850-BA10-449F-BB5B-F329344FCE0A}" type="datetimeFigureOut">
              <a:rPr lang="cs-CZ" smtClean="0"/>
              <a:pPr/>
              <a:t>27.7.2013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75E74-AE11-4DD6-B1B3-BCB9BCBC52E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Microsoft_PowerPoint_Presentation1.ppt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7552738"/>
              </p:ext>
            </p:extLst>
          </p:nvPr>
        </p:nvGraphicFramePr>
        <p:xfrm>
          <a:off x="-1058" y="0"/>
          <a:ext cx="9146118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Prezentace" r:id="rId4" imgW="3854162" imgH="2891153" progId="PowerPoint.Show.12">
                  <p:embed/>
                </p:oleObj>
              </mc:Choice>
              <mc:Fallback>
                <p:oleObj name="Prezentace" r:id="rId4" imgW="3854162" imgH="2891153" progId="PowerPoint.Show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1058" y="0"/>
                        <a:ext cx="9146118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7757508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Metodický list: Vyjmenovaná slova – čtyřsměrky</a:t>
            </a:r>
          </a:p>
          <a:p>
            <a:endParaRPr lang="cs-CZ" dirty="0"/>
          </a:p>
          <a:p>
            <a:r>
              <a:rPr lang="cs-CZ" dirty="0" smtClean="0"/>
              <a:t>Jazykové vzdělávání </a:t>
            </a:r>
            <a:endParaRPr lang="cs-CZ" dirty="0"/>
          </a:p>
          <a:p>
            <a:r>
              <a:rPr lang="cs-CZ" dirty="0" smtClean="0"/>
              <a:t>Jazyk: český</a:t>
            </a:r>
          </a:p>
          <a:p>
            <a:r>
              <a:rPr lang="cs-CZ" dirty="0" smtClean="0"/>
              <a:t>Věk: 3. ročník ZŠ</a:t>
            </a:r>
          </a:p>
          <a:p>
            <a:endParaRPr lang="cs-CZ" dirty="0"/>
          </a:p>
          <a:p>
            <a:r>
              <a:rPr lang="cs-CZ" dirty="0" smtClean="0"/>
              <a:t>Anotace:</a:t>
            </a:r>
          </a:p>
          <a:p>
            <a:r>
              <a:rPr lang="cs-CZ" dirty="0" smtClean="0"/>
              <a:t>P</a:t>
            </a:r>
            <a:r>
              <a:rPr lang="cs-CZ" dirty="0" smtClean="0"/>
              <a:t>rezentace je  zaměřena na </a:t>
            </a:r>
            <a:r>
              <a:rPr lang="cs-CZ" dirty="0" smtClean="0"/>
              <a:t>zábavné procvičování všech VS pomocí </a:t>
            </a:r>
          </a:p>
          <a:p>
            <a:r>
              <a:rPr lang="cs-CZ" dirty="0"/>
              <a:t>č</a:t>
            </a:r>
            <a:r>
              <a:rPr lang="cs-CZ" dirty="0" smtClean="0"/>
              <a:t>tyřsměrek. Žáci mohou pracovat samostatně nebo po dvojicích, mohou si dávat </a:t>
            </a:r>
          </a:p>
          <a:p>
            <a:r>
              <a:rPr lang="cs-CZ" dirty="0"/>
              <a:t>h</a:t>
            </a:r>
            <a:r>
              <a:rPr lang="cs-CZ" dirty="0" smtClean="0"/>
              <a:t>ádanky.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Druh učebního materiálu: Prezentace Power point k použití na interaktivní tabuli </a:t>
            </a:r>
          </a:p>
          <a:p>
            <a:r>
              <a:rPr lang="cs-CZ" dirty="0" smtClean="0"/>
              <a:t>+ pracovní list, který může být použitý jak na IWB, tak ho můžeme vytisknout</a:t>
            </a:r>
          </a:p>
          <a:p>
            <a:r>
              <a:rPr lang="cs-CZ" dirty="0"/>
              <a:t>a</a:t>
            </a:r>
            <a:r>
              <a:rPr lang="cs-CZ" dirty="0" smtClean="0"/>
              <a:t> použít třeba k soutěživým hrám ve třídě.</a:t>
            </a:r>
          </a:p>
          <a:p>
            <a:endParaRPr lang="cs-CZ" dirty="0"/>
          </a:p>
          <a:p>
            <a:r>
              <a:rPr lang="cs-CZ" dirty="0" smtClean="0"/>
              <a:t>Citace:</a:t>
            </a:r>
          </a:p>
          <a:p>
            <a:r>
              <a:rPr lang="cs-CZ" dirty="0" smtClean="0"/>
              <a:t>Použité zdroje: MS Office 2010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332656"/>
            <a:ext cx="57022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Najdi  slova ve čtyřsměrce</a:t>
            </a:r>
          </a:p>
          <a:p>
            <a:endParaRPr lang="cs-CZ" sz="4000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467544" y="1340768"/>
          <a:ext cx="6095997" cy="2595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043608" y="1628800"/>
          <a:ext cx="6120680" cy="277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86680"/>
              </a:tblGrid>
              <a:tr h="0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24000" y="1397000"/>
          <a:ext cx="5418664" cy="296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Á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Í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Ý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G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Í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W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Č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Z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Q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Á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G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B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Í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J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539552" y="5157192"/>
            <a:ext cx="1800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Nápověda: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267744" y="5157192"/>
            <a:ext cx="652338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o</a:t>
            </a:r>
            <a:r>
              <a:rPr lang="cs-CZ" sz="2800" b="1" dirty="0" smtClean="0">
                <a:solidFill>
                  <a:srgbClr val="FF0000"/>
                </a:solidFill>
              </a:rPr>
              <a:t>b_lí, b_č, b_da, dob_tek,ob_vytel, b_lina,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b</a:t>
            </a:r>
            <a:r>
              <a:rPr lang="cs-CZ" sz="2800" b="1" dirty="0" smtClean="0">
                <a:solidFill>
                  <a:srgbClr val="FF0000"/>
                </a:solidFill>
              </a:rPr>
              <a:t>_k, b_dlit, b_t, pob_há </a:t>
            </a:r>
          </a:p>
          <a:p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028" name="Picture 4" descr="C:\Documents and Settings\Všichni\Local Settings\Temporary Internet Files\Content.IE5\QJ2XA54J\MP90042522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1340768"/>
            <a:ext cx="1393714" cy="915714"/>
          </a:xfrm>
          <a:prstGeom prst="rect">
            <a:avLst/>
          </a:prstGeom>
          <a:noFill/>
        </p:spPr>
      </p:pic>
      <p:pic>
        <p:nvPicPr>
          <p:cNvPr id="1029" name="Picture 5" descr="C:\Documents and Settings\Všichni\Local Settings\Temporary Internet Files\Content.IE5\WJYZ63IX\MP90022774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2564904"/>
            <a:ext cx="1393487" cy="922024"/>
          </a:xfrm>
          <a:prstGeom prst="rect">
            <a:avLst/>
          </a:prstGeom>
          <a:noFill/>
        </p:spPr>
      </p:pic>
      <p:pic>
        <p:nvPicPr>
          <p:cNvPr id="1030" name="Picture 6" descr="C:\Documents and Settings\Všichni\Local Settings\Temporary Internet Files\Content.IE5\2RKRAHOD\MP90040368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328" y="3861048"/>
            <a:ext cx="1322353" cy="107809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332656"/>
            <a:ext cx="57022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Najdi  slova ve čtyřsměrce</a:t>
            </a:r>
          </a:p>
          <a:p>
            <a:endParaRPr lang="cs-CZ" sz="4000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467544" y="1340768"/>
          <a:ext cx="6095997" cy="2595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043608" y="1628800"/>
          <a:ext cx="6120680" cy="277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86680"/>
              </a:tblGrid>
              <a:tr h="0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24000" y="1397000"/>
          <a:ext cx="5418664" cy="296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B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B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Á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N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P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B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B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B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Ý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B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B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H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Č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Á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B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539552" y="5157192"/>
            <a:ext cx="1800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Nápověda: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267744" y="5157192"/>
            <a:ext cx="652338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o</a:t>
            </a:r>
            <a:r>
              <a:rPr lang="cs-CZ" sz="2800" b="1" dirty="0" smtClean="0">
                <a:solidFill>
                  <a:srgbClr val="FF0000"/>
                </a:solidFill>
              </a:rPr>
              <a:t>b_lí, b_č, b_da, dob_tek,ob_vytel, b_lina,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b</a:t>
            </a:r>
            <a:r>
              <a:rPr lang="cs-CZ" sz="2800" b="1" dirty="0" smtClean="0">
                <a:solidFill>
                  <a:srgbClr val="FF0000"/>
                </a:solidFill>
              </a:rPr>
              <a:t>_k, b_dlit, b_t, pob_há </a:t>
            </a:r>
          </a:p>
          <a:p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028" name="Picture 4" descr="C:\Documents and Settings\Všichni\Local Settings\Temporary Internet Files\Content.IE5\QJ2XA54J\MP90042522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1340768"/>
            <a:ext cx="1393714" cy="915714"/>
          </a:xfrm>
          <a:prstGeom prst="rect">
            <a:avLst/>
          </a:prstGeom>
          <a:noFill/>
        </p:spPr>
      </p:pic>
      <p:pic>
        <p:nvPicPr>
          <p:cNvPr id="1029" name="Picture 5" descr="C:\Documents and Settings\Všichni\Local Settings\Temporary Internet Files\Content.IE5\WJYZ63IX\MP90022774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2564904"/>
            <a:ext cx="1393487" cy="922024"/>
          </a:xfrm>
          <a:prstGeom prst="rect">
            <a:avLst/>
          </a:prstGeom>
          <a:noFill/>
        </p:spPr>
      </p:pic>
      <p:pic>
        <p:nvPicPr>
          <p:cNvPr id="1030" name="Picture 6" descr="C:\Documents and Settings\Všichni\Local Settings\Temporary Internet Files\Content.IE5\2RKRAHOD\MP90040368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328" y="3861048"/>
            <a:ext cx="1322353" cy="107809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5696" y="620688"/>
            <a:ext cx="53334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Najdi slova v čtyřsměrce</a:t>
            </a:r>
            <a:endParaRPr lang="cs-CZ" sz="4000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83568" y="1484784"/>
          <a:ext cx="6095997" cy="3169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F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W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Í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J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Ý  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G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Q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J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N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Z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Š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N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Q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Á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G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P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F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Z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U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Ý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U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P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Ž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Š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B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H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J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Q</a:t>
                      </a:r>
                      <a:endParaRPr lang="cs-CZ" sz="20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323528" y="5229200"/>
            <a:ext cx="1800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Nápověda: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23728" y="5229200"/>
            <a:ext cx="641053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m</a:t>
            </a:r>
            <a:r>
              <a:rPr lang="cs-CZ" sz="2800" b="1" dirty="0" smtClean="0">
                <a:solidFill>
                  <a:srgbClr val="FF0000"/>
                </a:solidFill>
              </a:rPr>
              <a:t>l_t, sl_šet, l_sý, vzl_kat, pl_š, l_ska, l_že,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p</a:t>
            </a:r>
            <a:r>
              <a:rPr lang="cs-CZ" sz="2800" b="1" dirty="0" smtClean="0">
                <a:solidFill>
                  <a:srgbClr val="FF0000"/>
                </a:solidFill>
              </a:rPr>
              <a:t>ol_kat, l_tko, ml_n, l_ko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Documents and Settings\Všichni\Local Settings\Temporary Internet Files\Content.IE5\YPGXA76F\MP90018520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1484784"/>
            <a:ext cx="1288740" cy="859160"/>
          </a:xfrm>
          <a:prstGeom prst="rect">
            <a:avLst/>
          </a:prstGeom>
          <a:noFill/>
        </p:spPr>
      </p:pic>
      <p:pic>
        <p:nvPicPr>
          <p:cNvPr id="2051" name="Picture 3" descr="C:\Documents and Settings\Všichni\Local Settings\Temporary Internet Files\Content.IE5\MIOTUQJV\MP90042439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4149080"/>
            <a:ext cx="1114265" cy="742553"/>
          </a:xfrm>
          <a:prstGeom prst="rect">
            <a:avLst/>
          </a:prstGeom>
          <a:noFill/>
        </p:spPr>
      </p:pic>
      <p:pic>
        <p:nvPicPr>
          <p:cNvPr id="2052" name="Picture 4" descr="C:\Documents and Settings\Všichni\Local Settings\Temporary Internet Files\Content.IE5\5KEH41CJ\MC90025048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2492896"/>
            <a:ext cx="1430001" cy="151477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5696" y="620688"/>
            <a:ext cx="53334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Najdi slova v čtyřsměrce</a:t>
            </a:r>
            <a:endParaRPr lang="cs-CZ" sz="4000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83568" y="1484784"/>
          <a:ext cx="6095997" cy="3169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M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Ý  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Ý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Š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M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Ý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N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P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Z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Ý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P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Ž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Š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395536" y="5229200"/>
            <a:ext cx="1800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Nápověda: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95736" y="5229200"/>
            <a:ext cx="641053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m</a:t>
            </a:r>
            <a:r>
              <a:rPr lang="cs-CZ" sz="2800" b="1" dirty="0" smtClean="0">
                <a:solidFill>
                  <a:srgbClr val="FF0000"/>
                </a:solidFill>
              </a:rPr>
              <a:t>l_t, sl_šet, l_sý, vzl_kat, pl_š, l_ska, l_že,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p</a:t>
            </a:r>
            <a:r>
              <a:rPr lang="cs-CZ" sz="2800" b="1" dirty="0" smtClean="0">
                <a:solidFill>
                  <a:srgbClr val="FF0000"/>
                </a:solidFill>
              </a:rPr>
              <a:t>ol_kat, l_tko, ml_n, l_ko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Documents and Settings\Všichni\Local Settings\Temporary Internet Files\Content.IE5\YPGXA76F\MP90018520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1484784"/>
            <a:ext cx="1288740" cy="859160"/>
          </a:xfrm>
          <a:prstGeom prst="rect">
            <a:avLst/>
          </a:prstGeom>
          <a:noFill/>
        </p:spPr>
      </p:pic>
      <p:pic>
        <p:nvPicPr>
          <p:cNvPr id="2051" name="Picture 3" descr="C:\Documents and Settings\Všichni\Local Settings\Temporary Internet Files\Content.IE5\MIOTUQJV\MP90042439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4149080"/>
            <a:ext cx="1114265" cy="742553"/>
          </a:xfrm>
          <a:prstGeom prst="rect">
            <a:avLst/>
          </a:prstGeom>
          <a:noFill/>
        </p:spPr>
      </p:pic>
      <p:pic>
        <p:nvPicPr>
          <p:cNvPr id="2052" name="Picture 4" descr="C:\Documents and Settings\Všichni\Local Settings\Temporary Internet Files\Content.IE5\5KEH41CJ\MC90025048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2492896"/>
            <a:ext cx="1430001" cy="151477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404664"/>
            <a:ext cx="58199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Doplň slova do čtyřsměrky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755576" y="1484784"/>
          <a:ext cx="6095997" cy="3169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M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H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Š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G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Á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W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Q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H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B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J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Í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F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Ď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Ž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H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CH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Ř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Z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B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J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Z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H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W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G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U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CH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D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U</a:t>
                      </a:r>
                      <a:endParaRPr lang="cs-CZ" sz="20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323528" y="5085184"/>
            <a:ext cx="1800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Nápověda: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051720" y="5085184"/>
            <a:ext cx="679211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m</a:t>
            </a:r>
            <a:r>
              <a:rPr lang="cs-CZ" sz="2800" b="1" dirty="0" smtClean="0">
                <a:solidFill>
                  <a:srgbClr val="FF0000"/>
                </a:solidFill>
              </a:rPr>
              <a:t>_lá, m_š, hlem_žď, m_tit, zam_kat, m_, 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m</a:t>
            </a:r>
            <a:r>
              <a:rPr lang="cs-CZ" sz="2800" b="1" dirty="0" smtClean="0">
                <a:solidFill>
                  <a:srgbClr val="FF0000"/>
                </a:solidFill>
              </a:rPr>
              <a:t>_chat, hm_z, m_t, chm_ří, m_slit, m_lit se,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dm_</a:t>
            </a:r>
            <a:r>
              <a:rPr lang="cs-CZ" sz="2800" b="1" dirty="0">
                <a:solidFill>
                  <a:srgbClr val="FF0000"/>
                </a:solidFill>
              </a:rPr>
              <a:t>c</a:t>
            </a:r>
            <a:r>
              <a:rPr lang="cs-CZ" sz="2800" b="1" dirty="0" smtClean="0">
                <a:solidFill>
                  <a:srgbClr val="FF0000"/>
                </a:solidFill>
              </a:rPr>
              <a:t>hat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3075" name="Picture 3" descr="C:\Documents and Settings\Všichni\Local Settings\Temporary Internet Files\Content.IE5\4H238HYB\MP90040696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620688"/>
            <a:ext cx="1014338" cy="1268232"/>
          </a:xfrm>
          <a:prstGeom prst="rect">
            <a:avLst/>
          </a:prstGeom>
          <a:noFill/>
        </p:spPr>
      </p:pic>
      <p:pic>
        <p:nvPicPr>
          <p:cNvPr id="3076" name="Picture 4" descr="C:\Documents and Settings\Všichni\Local Settings\Temporary Internet Files\Content.IE5\45ANI1ED\MP90031687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2276872"/>
            <a:ext cx="1500662" cy="987936"/>
          </a:xfrm>
          <a:prstGeom prst="rect">
            <a:avLst/>
          </a:prstGeom>
          <a:noFill/>
        </p:spPr>
      </p:pic>
      <p:pic>
        <p:nvPicPr>
          <p:cNvPr id="3077" name="Picture 5" descr="C:\Documents and Settings\Všichni\Local Settings\Temporary Internet Files\Content.IE5\I38F8LOR\MP90044486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3573016"/>
            <a:ext cx="1476746" cy="114037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404664"/>
            <a:ext cx="58199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Doplň slova do čtyřsměrky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755576" y="1484784"/>
          <a:ext cx="6095997" cy="3169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M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Ý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M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Š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Á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M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M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H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Ď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Ž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Ý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M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H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CH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Ř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Z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M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Ý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Z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M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CH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Ý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M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323528" y="5085184"/>
            <a:ext cx="1800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Nápověda: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051720" y="5085184"/>
            <a:ext cx="679211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m</a:t>
            </a:r>
            <a:r>
              <a:rPr lang="cs-CZ" sz="2800" b="1" dirty="0" smtClean="0">
                <a:solidFill>
                  <a:srgbClr val="FF0000"/>
                </a:solidFill>
              </a:rPr>
              <a:t>_lá, m_š, hlem_žď, m_tit, zam_kat, m_, 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m</a:t>
            </a:r>
            <a:r>
              <a:rPr lang="cs-CZ" sz="2800" b="1" dirty="0" smtClean="0">
                <a:solidFill>
                  <a:srgbClr val="FF0000"/>
                </a:solidFill>
              </a:rPr>
              <a:t>_chat, hm_z, m_t, chm_ří, m_slit, m_lit se,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dm_</a:t>
            </a:r>
            <a:r>
              <a:rPr lang="cs-CZ" sz="2800" b="1" dirty="0">
                <a:solidFill>
                  <a:srgbClr val="FF0000"/>
                </a:solidFill>
              </a:rPr>
              <a:t>c</a:t>
            </a:r>
            <a:r>
              <a:rPr lang="cs-CZ" sz="2800" b="1" dirty="0" smtClean="0">
                <a:solidFill>
                  <a:srgbClr val="FF0000"/>
                </a:solidFill>
              </a:rPr>
              <a:t>hat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3075" name="Picture 3" descr="C:\Documents and Settings\Všichni\Local Settings\Temporary Internet Files\Content.IE5\4H238HYB\MP90040696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620688"/>
            <a:ext cx="1014338" cy="1268232"/>
          </a:xfrm>
          <a:prstGeom prst="rect">
            <a:avLst/>
          </a:prstGeom>
          <a:noFill/>
        </p:spPr>
      </p:pic>
      <p:pic>
        <p:nvPicPr>
          <p:cNvPr id="3076" name="Picture 4" descr="C:\Documents and Settings\Všichni\Local Settings\Temporary Internet Files\Content.IE5\45ANI1ED\MP90031687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2276872"/>
            <a:ext cx="1500662" cy="987936"/>
          </a:xfrm>
          <a:prstGeom prst="rect">
            <a:avLst/>
          </a:prstGeom>
          <a:noFill/>
        </p:spPr>
      </p:pic>
      <p:pic>
        <p:nvPicPr>
          <p:cNvPr id="3077" name="Picture 5" descr="C:\Documents and Settings\Všichni\Local Settings\Temporary Internet Files\Content.IE5\I38F8LOR\MP90044486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3573016"/>
            <a:ext cx="1476746" cy="114037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476672"/>
            <a:ext cx="52540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Doplň slova do čtyřsměrky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827584" y="1412776"/>
          <a:ext cx="6095997" cy="3169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P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Š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W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P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P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J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P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CH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Ř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Í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G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F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Ž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Ř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J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P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W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B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P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F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G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Q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U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B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J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W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Ž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Š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P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C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G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P</a:t>
                      </a:r>
                      <a:endParaRPr lang="cs-CZ" sz="20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 descr="C:\Documents and Settings\Všichni\Local Settings\Temporary Internet Files\Content.IE5\MIOTUQJV\MP9004015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1196752"/>
            <a:ext cx="1194341" cy="795916"/>
          </a:xfrm>
          <a:prstGeom prst="rect">
            <a:avLst/>
          </a:prstGeom>
          <a:noFill/>
        </p:spPr>
      </p:pic>
      <p:pic>
        <p:nvPicPr>
          <p:cNvPr id="4099" name="Picture 3" descr="C:\Documents and Settings\Všichni\Local Settings\Temporary Internet Files\Content.IE5\TF7B15CE\MP90034202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2420888"/>
            <a:ext cx="1324744" cy="944984"/>
          </a:xfrm>
          <a:prstGeom prst="rect">
            <a:avLst/>
          </a:prstGeom>
          <a:noFill/>
        </p:spPr>
      </p:pic>
      <p:pic>
        <p:nvPicPr>
          <p:cNvPr id="4100" name="Picture 4" descr="C:\Documents and Settings\Všichni\Local Settings\Temporary Internet Files\Content.IE5\5KEH41CJ\MP90041009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3429000"/>
            <a:ext cx="1268760" cy="126876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23528" y="5085184"/>
            <a:ext cx="1800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Nápověda: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23728" y="5085184"/>
            <a:ext cx="627594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k</a:t>
            </a:r>
            <a:r>
              <a:rPr lang="cs-CZ" sz="2800" b="1" dirty="0" smtClean="0">
                <a:solidFill>
                  <a:srgbClr val="FF0000"/>
                </a:solidFill>
              </a:rPr>
              <a:t>lop_tat, třp_tit, p_kat, p_l, slep_š, p_sk,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p</a:t>
            </a:r>
            <a:r>
              <a:rPr lang="cs-CZ" sz="2800" b="1" dirty="0" smtClean="0">
                <a:solidFill>
                  <a:srgbClr val="FF0000"/>
                </a:solidFill>
              </a:rPr>
              <a:t>_r, p-tel, p_cha, kop_to, p_t, p_vo  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476672"/>
            <a:ext cx="52540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Doplň slova do čtyřsměrky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827584" y="1412776"/>
          <a:ext cx="6095997" cy="3169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P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Ý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Š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P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P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P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Ý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CH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Ř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Ý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P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P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Ý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P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P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 descr="C:\Documents and Settings\Všichni\Local Settings\Temporary Internet Files\Content.IE5\MIOTUQJV\MP9004015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1196752"/>
            <a:ext cx="1194341" cy="795916"/>
          </a:xfrm>
          <a:prstGeom prst="rect">
            <a:avLst/>
          </a:prstGeom>
          <a:noFill/>
        </p:spPr>
      </p:pic>
      <p:pic>
        <p:nvPicPr>
          <p:cNvPr id="4099" name="Picture 3" descr="C:\Documents and Settings\Všichni\Local Settings\Temporary Internet Files\Content.IE5\TF7B15CE\MP90034202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2420888"/>
            <a:ext cx="1324744" cy="944984"/>
          </a:xfrm>
          <a:prstGeom prst="rect">
            <a:avLst/>
          </a:prstGeom>
          <a:noFill/>
        </p:spPr>
      </p:pic>
      <p:pic>
        <p:nvPicPr>
          <p:cNvPr id="4100" name="Picture 4" descr="C:\Documents and Settings\Všichni\Local Settings\Temporary Internet Files\Content.IE5\5KEH41CJ\MP90041009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3429000"/>
            <a:ext cx="1268760" cy="126876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23528" y="5085184"/>
            <a:ext cx="1800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Nápověda: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23728" y="5085184"/>
            <a:ext cx="627594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k</a:t>
            </a:r>
            <a:r>
              <a:rPr lang="cs-CZ" sz="2800" b="1" dirty="0" smtClean="0">
                <a:solidFill>
                  <a:srgbClr val="FF0000"/>
                </a:solidFill>
              </a:rPr>
              <a:t>lop_tat, třp_tit, p_kat, p_l, slep_š, p_sk,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p</a:t>
            </a:r>
            <a:r>
              <a:rPr lang="cs-CZ" sz="2800" b="1" dirty="0" smtClean="0">
                <a:solidFill>
                  <a:srgbClr val="FF0000"/>
                </a:solidFill>
              </a:rPr>
              <a:t>_r, p-tel, p_cha, kop_to, p_t, p_vo  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476672"/>
            <a:ext cx="58199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Doplň slova do čtyřsměrky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11560" y="1412776"/>
          <a:ext cx="6095997" cy="3169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U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F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U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J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Č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Ě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G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Č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W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Ú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Í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P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X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J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CH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Í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U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CH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C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Ě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É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N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G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F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Č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W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Í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J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Š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Č</a:t>
                      </a:r>
                      <a:endParaRPr lang="cs-CZ" sz="20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22" name="Picture 2" descr="C:\Documents and Settings\Všichni\Local Settings\Temporary Internet Files\Content.IE5\JDIE607L\MC90025012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908720"/>
            <a:ext cx="1327348" cy="1522236"/>
          </a:xfrm>
          <a:prstGeom prst="rect">
            <a:avLst/>
          </a:prstGeom>
          <a:noFill/>
        </p:spPr>
      </p:pic>
      <p:pic>
        <p:nvPicPr>
          <p:cNvPr id="5123" name="Picture 3" descr="C:\Documents and Settings\Všichni\Local Settings\Temporary Internet Files\Content.IE5\4H238HYB\MC90041091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2564904"/>
            <a:ext cx="880709" cy="1064542"/>
          </a:xfrm>
          <a:prstGeom prst="rect">
            <a:avLst/>
          </a:prstGeom>
          <a:noFill/>
        </p:spPr>
      </p:pic>
      <p:pic>
        <p:nvPicPr>
          <p:cNvPr id="5124" name="Picture 4" descr="C:\Program Files\Microsoft Office\MEDIA\CAGCAT10\j0293828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3861048"/>
            <a:ext cx="1077603" cy="1134081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95536" y="5013176"/>
            <a:ext cx="1800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Nápověda: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23728" y="5013176"/>
            <a:ext cx="684392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s</a:t>
            </a:r>
            <a:r>
              <a:rPr lang="cs-CZ" sz="2800" b="1" dirty="0" smtClean="0">
                <a:solidFill>
                  <a:srgbClr val="FF0000"/>
                </a:solidFill>
              </a:rPr>
              <a:t>_čet, us_chat, s_ček, s_pat, s_sel, s_r,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S_n, s_tý, s_rový, měs_c, s_la, s_chravý, s_ra 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476672"/>
            <a:ext cx="58199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Doplň slova do čtyřsměrky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11560" y="1412776"/>
          <a:ext cx="6095997" cy="3169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Ý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Ý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M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Ě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Č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P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Ý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Ý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CH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CH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C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N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Č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Ý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22" name="Picture 2" descr="C:\Documents and Settings\Všichni\Local Settings\Temporary Internet Files\Content.IE5\JDIE607L\MC90025012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908720"/>
            <a:ext cx="1327348" cy="1522236"/>
          </a:xfrm>
          <a:prstGeom prst="rect">
            <a:avLst/>
          </a:prstGeom>
          <a:noFill/>
        </p:spPr>
      </p:pic>
      <p:pic>
        <p:nvPicPr>
          <p:cNvPr id="5123" name="Picture 3" descr="C:\Documents and Settings\Všichni\Local Settings\Temporary Internet Files\Content.IE5\4H238HYB\MC90041091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2564904"/>
            <a:ext cx="880709" cy="1064542"/>
          </a:xfrm>
          <a:prstGeom prst="rect">
            <a:avLst/>
          </a:prstGeom>
          <a:noFill/>
        </p:spPr>
      </p:pic>
      <p:pic>
        <p:nvPicPr>
          <p:cNvPr id="5124" name="Picture 4" descr="C:\Program Files\Microsoft Office\MEDIA\CAGCAT10\j0293828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3861048"/>
            <a:ext cx="1077603" cy="1134081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95536" y="5013176"/>
            <a:ext cx="1800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Nápověda: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23728" y="5013176"/>
            <a:ext cx="684392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s</a:t>
            </a:r>
            <a:r>
              <a:rPr lang="cs-CZ" sz="2800" b="1" dirty="0" smtClean="0">
                <a:solidFill>
                  <a:srgbClr val="FF0000"/>
                </a:solidFill>
              </a:rPr>
              <a:t>_čet, us_chat, s_ček, s_pat, s_sel, s_r,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S_n, s_tý, s_rový, měs_c, s_la, s_chravý, s_ra 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404664"/>
            <a:ext cx="58199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Doplň slova do čtyřsměrky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11560" y="1340768"/>
          <a:ext cx="6095997" cy="3169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P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J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Í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G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F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Š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Č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J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D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Ž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W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Ě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D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D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Z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Í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X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Í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J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H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Q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Í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Í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C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539552" y="5517232"/>
            <a:ext cx="11079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	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4941168"/>
            <a:ext cx="1800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Nápověda: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79712" y="4941168"/>
            <a:ext cx="69377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v_ce, žv_kat, v_dra, v_r, v_žle, v_skat, v_t,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v_dět, zv_jat, pov_k, pov_dlí, v_ra, v_tr, v_ko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Documents and Settings\Všichni\Local Settings\Temporary Internet Files\Content.IE5\0BKR09KL\MP90040721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1196752"/>
            <a:ext cx="1410449" cy="939932"/>
          </a:xfrm>
          <a:prstGeom prst="rect">
            <a:avLst/>
          </a:prstGeom>
          <a:noFill/>
        </p:spPr>
      </p:pic>
      <p:pic>
        <p:nvPicPr>
          <p:cNvPr id="1027" name="Picture 3" descr="C:\Documents and Settings\Všichni\Local Settings\Temporary Internet Files\Content.IE5\I38F8LOR\MC90002995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2420888"/>
            <a:ext cx="1714500" cy="616306"/>
          </a:xfrm>
          <a:prstGeom prst="rect">
            <a:avLst/>
          </a:prstGeom>
          <a:noFill/>
        </p:spPr>
      </p:pic>
      <p:pic>
        <p:nvPicPr>
          <p:cNvPr id="1028" name="Picture 4" descr="C:\Documents and Settings\Všichni\Local Settings\Temporary Internet Files\Content.IE5\9V7OO5SK\MP90026285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3284984"/>
            <a:ext cx="997080" cy="150313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404664"/>
            <a:ext cx="58199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Doplň slova do čtyřsměrky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11560" y="1340768"/>
          <a:ext cx="6095997" cy="3169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P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Ý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Ž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Ý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Ě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Ý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L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Y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Z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C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539552" y="5517232"/>
            <a:ext cx="11079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	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4941168"/>
            <a:ext cx="1800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Nápověda: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79712" y="4941168"/>
            <a:ext cx="69377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v_ce, žv_kat, v_dra, v_r, v_žle, v_skat, v_t,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v_dět, zv_jat, pov_k, pov_dlí, v_ra, v_tr, v_ko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Documents and Settings\Všichni\Local Settings\Temporary Internet Files\Content.IE5\0BKR09KL\MP90040721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1196752"/>
            <a:ext cx="1410449" cy="939932"/>
          </a:xfrm>
          <a:prstGeom prst="rect">
            <a:avLst/>
          </a:prstGeom>
          <a:noFill/>
        </p:spPr>
      </p:pic>
      <p:pic>
        <p:nvPicPr>
          <p:cNvPr id="1027" name="Picture 3" descr="C:\Documents and Settings\Všichni\Local Settings\Temporary Internet Files\Content.IE5\I38F8LOR\MC90002995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2420888"/>
            <a:ext cx="1714500" cy="616306"/>
          </a:xfrm>
          <a:prstGeom prst="rect">
            <a:avLst/>
          </a:prstGeom>
          <a:noFill/>
        </p:spPr>
      </p:pic>
      <p:pic>
        <p:nvPicPr>
          <p:cNvPr id="1028" name="Picture 4" descr="C:\Documents and Settings\Všichni\Local Settings\Temporary Internet Files\Content.IE5\9V7OO5SK\MP90026285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3284984"/>
            <a:ext cx="997080" cy="150313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1178</Words>
  <Application>Microsoft Office PowerPoint</Application>
  <PresentationFormat>Předvádění na obrazovce (4:3)</PresentationFormat>
  <Paragraphs>808</Paragraphs>
  <Slides>14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Motiv sady Office</vt:lpstr>
      <vt:lpstr>Prezentace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Všichni</dc:creator>
  <cp:lastModifiedBy>08G8</cp:lastModifiedBy>
  <cp:revision>16</cp:revision>
  <dcterms:created xsi:type="dcterms:W3CDTF">2012-05-17T12:26:32Z</dcterms:created>
  <dcterms:modified xsi:type="dcterms:W3CDTF">2013-07-27T10:56:19Z</dcterms:modified>
</cp:coreProperties>
</file>