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2" r:id="rId5"/>
    <p:sldId id="261" r:id="rId6"/>
    <p:sldId id="265" r:id="rId7"/>
    <p:sldId id="263" r:id="rId8"/>
    <p:sldId id="266" r:id="rId9"/>
    <p:sldId id="264" r:id="rId10"/>
    <p:sldId id="268" r:id="rId11"/>
    <p:sldId id="267" r:id="rId12"/>
    <p:sldId id="270" r:id="rId13"/>
    <p:sldId id="269" r:id="rId14"/>
    <p:sldId id="27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00818-92D1-46C9-80A0-FCCF8179BCF6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5C5A-D0DF-4739-A56B-26788C7E22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00818-92D1-46C9-80A0-FCCF8179BCF6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5C5A-D0DF-4739-A56B-26788C7E22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00818-92D1-46C9-80A0-FCCF8179BCF6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5C5A-D0DF-4739-A56B-26788C7E22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00818-92D1-46C9-80A0-FCCF8179BCF6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5C5A-D0DF-4739-A56B-26788C7E22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00818-92D1-46C9-80A0-FCCF8179BCF6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5C5A-D0DF-4739-A56B-26788C7E22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00818-92D1-46C9-80A0-FCCF8179BCF6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5C5A-D0DF-4739-A56B-26788C7E22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00818-92D1-46C9-80A0-FCCF8179BCF6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5C5A-D0DF-4739-A56B-26788C7E22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00818-92D1-46C9-80A0-FCCF8179BCF6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5C5A-D0DF-4739-A56B-26788C7E22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00818-92D1-46C9-80A0-FCCF8179BCF6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5C5A-D0DF-4739-A56B-26788C7E22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00818-92D1-46C9-80A0-FCCF8179BCF6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5C5A-D0DF-4739-A56B-26788C7E22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00818-92D1-46C9-80A0-FCCF8179BCF6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5C5A-D0DF-4739-A56B-26788C7E22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500818-92D1-46C9-80A0-FCCF8179BCF6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1D5C5A-D0DF-4739-A56B-26788C7E22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PowerPoint_Presentation1.ppt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0479899"/>
              </p:ext>
            </p:extLst>
          </p:nvPr>
        </p:nvGraphicFramePr>
        <p:xfrm>
          <a:off x="-1058" y="0"/>
          <a:ext cx="9145058" cy="6857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Prezentace" r:id="rId4" imgW="3323708" imgH="2491643" progId="PowerPoint.Show.12">
                  <p:embed/>
                </p:oleObj>
              </mc:Choice>
              <mc:Fallback>
                <p:oleObj name="Prezentace" r:id="rId4" imgW="3323708" imgH="2491643" progId="PowerPoint.Show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058" y="0"/>
                        <a:ext cx="9145058" cy="685720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8163453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Metodický list: Slovesa ve vyjmenovaných slovech</a:t>
            </a:r>
          </a:p>
          <a:p>
            <a:endParaRPr lang="cs-CZ" dirty="0"/>
          </a:p>
          <a:p>
            <a:r>
              <a:rPr lang="cs-CZ" dirty="0" smtClean="0"/>
              <a:t>Jazykové vzdělávání</a:t>
            </a:r>
          </a:p>
          <a:p>
            <a:r>
              <a:rPr lang="cs-CZ" dirty="0" smtClean="0"/>
              <a:t>Jazyk český</a:t>
            </a:r>
          </a:p>
          <a:p>
            <a:r>
              <a:rPr lang="cs-CZ" dirty="0" smtClean="0"/>
              <a:t>Věk: 3. ročník ZŠ</a:t>
            </a:r>
          </a:p>
          <a:p>
            <a:endParaRPr lang="cs-CZ" dirty="0"/>
          </a:p>
          <a:p>
            <a:r>
              <a:rPr lang="cs-CZ" dirty="0" smtClean="0"/>
              <a:t>Anotace:</a:t>
            </a:r>
          </a:p>
          <a:p>
            <a:r>
              <a:rPr lang="cs-CZ" dirty="0" smtClean="0"/>
              <a:t>Tato prezentace slouží k procvičování základů učiva o slovesech s využitím znalostí</a:t>
            </a:r>
          </a:p>
          <a:p>
            <a:r>
              <a:rPr lang="cs-CZ" dirty="0"/>
              <a:t>v</a:t>
            </a:r>
            <a:r>
              <a:rPr lang="cs-CZ" dirty="0" smtClean="0"/>
              <a:t>šech vyjmenovaných slov. S její pomocí se žáci učí chápat souvislosti mezi jednot-</a:t>
            </a:r>
          </a:p>
          <a:p>
            <a:r>
              <a:rPr lang="cs-CZ" dirty="0"/>
              <a:t>l</a:t>
            </a:r>
            <a:r>
              <a:rPr lang="cs-CZ" dirty="0" smtClean="0"/>
              <a:t>ivými gramatickými jevy. </a:t>
            </a:r>
          </a:p>
          <a:p>
            <a:endParaRPr lang="cs-CZ" dirty="0"/>
          </a:p>
          <a:p>
            <a:r>
              <a:rPr lang="cs-CZ" dirty="0" smtClean="0"/>
              <a:t>Druh učebního materiálu: Prezentace Power point k použití na interaktivní tabuli</a:t>
            </a:r>
          </a:p>
          <a:p>
            <a:r>
              <a:rPr lang="cs-CZ" dirty="0" smtClean="0"/>
              <a:t>+ pracovní list, který může být použitý jak na IWB, tak ho můžeme vytisknout a použít</a:t>
            </a:r>
          </a:p>
          <a:p>
            <a:r>
              <a:rPr lang="cs-CZ" dirty="0" smtClean="0"/>
              <a:t>k procvičování učiva ve třídě nebo doma.</a:t>
            </a:r>
          </a:p>
          <a:p>
            <a:endParaRPr lang="cs-CZ" dirty="0"/>
          </a:p>
          <a:p>
            <a:r>
              <a:rPr lang="cs-CZ" dirty="0" smtClean="0"/>
              <a:t>Citace:</a:t>
            </a:r>
          </a:p>
          <a:p>
            <a:r>
              <a:rPr lang="cs-CZ" dirty="0" smtClean="0"/>
              <a:t>Použité zdroje: MS Office 2010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332656"/>
            <a:ext cx="67938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/>
              <a:t>Z VS po „B“ a „L vyber všechna </a:t>
            </a:r>
          </a:p>
          <a:p>
            <a:pPr algn="ctr"/>
            <a:r>
              <a:rPr lang="cs-CZ" sz="4000" b="1" dirty="0"/>
              <a:t>s</a:t>
            </a:r>
            <a:r>
              <a:rPr lang="cs-CZ" sz="4000" b="1" dirty="0" smtClean="0"/>
              <a:t>lovesa a vytvoř vhodné věty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916832"/>
            <a:ext cx="84369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Slovesa ____________________________</a:t>
            </a:r>
          </a:p>
          <a:p>
            <a:r>
              <a:rPr lang="cs-CZ" sz="3600" b="1" dirty="0" smtClean="0"/>
              <a:t>___________________________________</a:t>
            </a:r>
            <a:endParaRPr lang="cs-CZ" sz="3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212976"/>
            <a:ext cx="866615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Věty: ________________________________</a:t>
            </a:r>
          </a:p>
          <a:p>
            <a:r>
              <a:rPr lang="cs-CZ" sz="3600" b="1" dirty="0" smtClean="0"/>
              <a:t>_____________________________________</a:t>
            </a:r>
            <a:br>
              <a:rPr lang="cs-CZ" sz="3600" b="1" dirty="0" smtClean="0"/>
            </a:br>
            <a:r>
              <a:rPr lang="cs-CZ" sz="3600" b="1" dirty="0" smtClean="0"/>
              <a:t>_____________________________________</a:t>
            </a:r>
          </a:p>
          <a:p>
            <a:r>
              <a:rPr lang="cs-CZ" sz="3600" b="1" dirty="0" smtClean="0"/>
              <a:t>_____________________________________</a:t>
            </a:r>
          </a:p>
          <a:p>
            <a:r>
              <a:rPr lang="cs-CZ" sz="3600" b="1" dirty="0" smtClean="0"/>
              <a:t>_____________________________________</a:t>
            </a:r>
          </a:p>
          <a:p>
            <a:r>
              <a:rPr lang="cs-CZ" sz="3600" b="1" dirty="0" smtClean="0"/>
              <a:t>_____________________________________</a:t>
            </a:r>
            <a:endParaRPr lang="cs-CZ" sz="3600" b="1" dirty="0"/>
          </a:p>
        </p:txBody>
      </p:sp>
      <p:pic>
        <p:nvPicPr>
          <p:cNvPr id="2050" name="Picture 2" descr="C:\Documents and Settings\Všichni\Local Settings\Temporary Internet Files\Content.IE5\8TEZK52Z\MC90044175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836712"/>
            <a:ext cx="1087016" cy="1087016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332656"/>
            <a:ext cx="67938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/>
              <a:t>Z VS po „B“ a „L vyber všechna </a:t>
            </a:r>
          </a:p>
          <a:p>
            <a:pPr algn="ctr"/>
            <a:r>
              <a:rPr lang="cs-CZ" sz="4000" b="1" dirty="0"/>
              <a:t>s</a:t>
            </a:r>
            <a:r>
              <a:rPr lang="cs-CZ" sz="4000" b="1" dirty="0" smtClean="0"/>
              <a:t>lovesa a vytvoř vhodné věty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916832"/>
            <a:ext cx="84369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Slovesa ____________________________</a:t>
            </a:r>
          </a:p>
          <a:p>
            <a:r>
              <a:rPr lang="cs-CZ" sz="3600" b="1" dirty="0" smtClean="0"/>
              <a:t>___________________________________</a:t>
            </a:r>
            <a:endParaRPr lang="cs-CZ" sz="3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441680"/>
            <a:ext cx="866615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Věty: ________________________________</a:t>
            </a:r>
          </a:p>
          <a:p>
            <a:r>
              <a:rPr lang="cs-CZ" sz="3600" b="1" dirty="0" smtClean="0"/>
              <a:t>_____________________________________</a:t>
            </a:r>
            <a:br>
              <a:rPr lang="cs-CZ" sz="3600" b="1" dirty="0" smtClean="0"/>
            </a:br>
            <a:r>
              <a:rPr lang="cs-CZ" sz="3600" b="1" dirty="0" smtClean="0"/>
              <a:t>_____________________________________</a:t>
            </a:r>
          </a:p>
          <a:p>
            <a:r>
              <a:rPr lang="cs-CZ" sz="3600" b="1" dirty="0" smtClean="0"/>
              <a:t>_____________________________________</a:t>
            </a:r>
          </a:p>
          <a:p>
            <a:r>
              <a:rPr lang="cs-CZ" sz="3600" b="1" dirty="0" smtClean="0"/>
              <a:t>_____________________________________</a:t>
            </a:r>
          </a:p>
          <a:p>
            <a:endParaRPr lang="cs-CZ" sz="3600" b="1" dirty="0"/>
          </a:p>
        </p:txBody>
      </p:sp>
      <p:pic>
        <p:nvPicPr>
          <p:cNvPr id="2050" name="Picture 2" descr="C:\Documents and Settings\Všichni\Local Settings\Temporary Internet Files\Content.IE5\8TEZK52Z\MC90044175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836712"/>
            <a:ext cx="1087016" cy="108701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95536" y="1916832"/>
            <a:ext cx="73696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             být, bydlit, slyšet, blýskat se,</a:t>
            </a:r>
          </a:p>
          <a:p>
            <a:r>
              <a:rPr lang="cs-CZ" sz="3600" b="1" dirty="0">
                <a:solidFill>
                  <a:srgbClr val="FF0000"/>
                </a:solidFill>
              </a:rPr>
              <a:t>p</a:t>
            </a:r>
            <a:r>
              <a:rPr lang="cs-CZ" sz="3600" b="1" dirty="0" smtClean="0">
                <a:solidFill>
                  <a:srgbClr val="FF0000"/>
                </a:solidFill>
              </a:rPr>
              <a:t>olykat, plynout, plýtvat, vzlykat 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8" y="3429000"/>
            <a:ext cx="820000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         Chci být taky chytrý. Budeme bydlet 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v Praze? Slyším, jak se blýská. Nesmíš </a:t>
            </a:r>
          </a:p>
          <a:p>
            <a:r>
              <a:rPr lang="cs-CZ" sz="3600" b="1" dirty="0">
                <a:solidFill>
                  <a:srgbClr val="FF0000"/>
                </a:solidFill>
              </a:rPr>
              <a:t>p</a:t>
            </a:r>
            <a:r>
              <a:rPr lang="cs-CZ" sz="3600" b="1" dirty="0" smtClean="0">
                <a:solidFill>
                  <a:srgbClr val="FF0000"/>
                </a:solidFill>
              </a:rPr>
              <a:t>olykat tak velké kusy jídla. Ta voda tiše 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plyne. Lidé často plýtvají potravinami.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 U lékaře vzlyká poraněné dítě. 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76672"/>
            <a:ext cx="732681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/>
              <a:t>Vyber z VS po „L“ všechna slovesa</a:t>
            </a:r>
          </a:p>
          <a:p>
            <a:pPr algn="ctr"/>
            <a:r>
              <a:rPr lang="cs-CZ" sz="4000" b="1" dirty="0"/>
              <a:t>a</a:t>
            </a:r>
            <a:r>
              <a:rPr lang="cs-CZ" sz="4000" b="1" dirty="0" smtClean="0"/>
              <a:t> vytvoř jiné tvary těchto slov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2132856"/>
            <a:ext cx="8262583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Slovesa ___________________________</a:t>
            </a:r>
          </a:p>
          <a:p>
            <a:r>
              <a:rPr lang="cs-CZ" sz="3600" b="1" dirty="0" smtClean="0"/>
              <a:t>__________________________________</a:t>
            </a:r>
          </a:p>
          <a:p>
            <a:endParaRPr lang="cs-CZ" sz="3600" b="1" dirty="0"/>
          </a:p>
          <a:p>
            <a:r>
              <a:rPr lang="cs-CZ" sz="3600" b="1" dirty="0" smtClean="0"/>
              <a:t>Jiné tvary slov _______________________</a:t>
            </a:r>
          </a:p>
          <a:p>
            <a:r>
              <a:rPr lang="cs-CZ" sz="3600" b="1" dirty="0" smtClean="0"/>
              <a:t>___________________________________</a:t>
            </a:r>
          </a:p>
          <a:p>
            <a:r>
              <a:rPr lang="cs-CZ" sz="3600" b="1" dirty="0" smtClean="0"/>
              <a:t>___________________________________</a:t>
            </a:r>
          </a:p>
          <a:p>
            <a:r>
              <a:rPr lang="cs-CZ" sz="3600" b="1" dirty="0" smtClean="0"/>
              <a:t>___________________________________</a:t>
            </a:r>
          </a:p>
          <a:p>
            <a:endParaRPr lang="cs-CZ" sz="3600" b="1" dirty="0" smtClean="0"/>
          </a:p>
          <a:p>
            <a:endParaRPr lang="cs-CZ" sz="3600" b="1" dirty="0" smtClean="0"/>
          </a:p>
        </p:txBody>
      </p:sp>
      <p:pic>
        <p:nvPicPr>
          <p:cNvPr id="3077" name="Picture 5" descr="C:\Documents and Settings\Všichni\Local Settings\Temporary Internet Files\Content.IE5\C92ZS1YV\MP9004021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1412776"/>
            <a:ext cx="1417184" cy="1133747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83568" y="4293096"/>
            <a:ext cx="18473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600" b="1" dirty="0" smtClean="0">
              <a:solidFill>
                <a:srgbClr val="FF0000"/>
              </a:solidFill>
            </a:endParaRPr>
          </a:p>
          <a:p>
            <a:endParaRPr lang="cs-CZ" sz="3600" b="1" dirty="0" smtClean="0">
              <a:solidFill>
                <a:srgbClr val="FF0000"/>
              </a:solidFill>
            </a:endParaRPr>
          </a:p>
          <a:p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76672"/>
            <a:ext cx="732681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/>
              <a:t>Vyber z VS po „L“ všechna slovesa</a:t>
            </a:r>
          </a:p>
          <a:p>
            <a:pPr algn="ctr"/>
            <a:r>
              <a:rPr lang="cs-CZ" sz="4000" b="1" dirty="0"/>
              <a:t>a</a:t>
            </a:r>
            <a:r>
              <a:rPr lang="cs-CZ" sz="4000" b="1" dirty="0" smtClean="0"/>
              <a:t> vytvoř jiné tvary těchto slov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2132856"/>
            <a:ext cx="8262583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Slovesa ___________________________</a:t>
            </a:r>
          </a:p>
          <a:p>
            <a:r>
              <a:rPr lang="cs-CZ" sz="3600" b="1" dirty="0" smtClean="0"/>
              <a:t>__________________________________</a:t>
            </a:r>
          </a:p>
          <a:p>
            <a:endParaRPr lang="cs-CZ" sz="3600" b="1" dirty="0"/>
          </a:p>
          <a:p>
            <a:r>
              <a:rPr lang="cs-CZ" sz="3600" b="1" dirty="0" smtClean="0"/>
              <a:t>Jiné tvary slov _______________________</a:t>
            </a:r>
          </a:p>
          <a:p>
            <a:r>
              <a:rPr lang="cs-CZ" sz="3600" b="1" dirty="0" smtClean="0"/>
              <a:t>___________________________________</a:t>
            </a:r>
          </a:p>
          <a:p>
            <a:r>
              <a:rPr lang="cs-CZ" sz="3600" b="1" dirty="0" smtClean="0"/>
              <a:t>___________________________________</a:t>
            </a:r>
          </a:p>
          <a:p>
            <a:r>
              <a:rPr lang="cs-CZ" sz="3600" b="1" dirty="0" smtClean="0"/>
              <a:t>___________________________________</a:t>
            </a:r>
          </a:p>
          <a:p>
            <a:endParaRPr lang="cs-CZ" sz="3600" b="1" dirty="0" smtClean="0"/>
          </a:p>
          <a:p>
            <a:endParaRPr lang="cs-CZ" sz="3600" b="1" dirty="0" smtClean="0"/>
          </a:p>
        </p:txBody>
      </p:sp>
      <p:pic>
        <p:nvPicPr>
          <p:cNvPr id="3077" name="Picture 5" descr="C:\Documents and Settings\Všichni\Local Settings\Temporary Internet Files\Content.IE5\C92ZS1YV\MP9004021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1412776"/>
            <a:ext cx="1417184" cy="1133747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051720" y="2132856"/>
            <a:ext cx="52500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s</a:t>
            </a:r>
            <a:r>
              <a:rPr lang="cs-CZ" sz="3600" b="1" dirty="0" smtClean="0">
                <a:solidFill>
                  <a:srgbClr val="FF0000"/>
                </a:solidFill>
              </a:rPr>
              <a:t>lyšet, blýskat se, polykat, 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plynout, plýtvat, vzlykat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3568" y="4293096"/>
            <a:ext cx="807612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s</a:t>
            </a:r>
            <a:r>
              <a:rPr lang="cs-CZ" sz="3600" b="1" dirty="0" smtClean="0">
                <a:solidFill>
                  <a:srgbClr val="FF0000"/>
                </a:solidFill>
              </a:rPr>
              <a:t>lyšíme, slyšíš, bude se blýskat, blýská se,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polykám, polykáš, plyne, plýtváme, 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plýtvali, vzlyká, bude vzlykat , vzlykal</a:t>
            </a:r>
          </a:p>
          <a:p>
            <a:endParaRPr lang="cs-CZ" sz="3600" b="1" dirty="0" smtClean="0">
              <a:solidFill>
                <a:srgbClr val="FF0000"/>
              </a:solidFill>
            </a:endParaRPr>
          </a:p>
          <a:p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404664"/>
            <a:ext cx="759861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/>
              <a:t>Z VS po „M“ vyber všechna slovesa</a:t>
            </a:r>
          </a:p>
          <a:p>
            <a:pPr algn="ctr"/>
            <a:r>
              <a:rPr lang="cs-CZ" sz="4000" b="1" dirty="0" smtClean="0"/>
              <a:t>a najdi v nich měkké, tvrdé</a:t>
            </a:r>
          </a:p>
          <a:p>
            <a:pPr algn="ctr"/>
            <a:r>
              <a:rPr lang="cs-CZ" sz="4000" b="1" dirty="0" smtClean="0"/>
              <a:t>a obojetné hlásky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276872"/>
            <a:ext cx="819814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slovesa ___________________________</a:t>
            </a:r>
          </a:p>
          <a:p>
            <a:r>
              <a:rPr lang="cs-CZ" sz="3600" b="1" dirty="0" smtClean="0"/>
              <a:t>__________________________________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hlásky měkké_______________________</a:t>
            </a:r>
          </a:p>
          <a:p>
            <a:r>
              <a:rPr lang="cs-CZ" sz="3600" b="1" dirty="0" smtClean="0"/>
              <a:t>hlásky tvrdé________________________</a:t>
            </a:r>
          </a:p>
          <a:p>
            <a:r>
              <a:rPr lang="cs-CZ" sz="3600" b="1" dirty="0" smtClean="0"/>
              <a:t>hlásky obojetné ____________________</a:t>
            </a:r>
          </a:p>
          <a:p>
            <a:endParaRPr lang="cs-CZ" sz="3600" b="1" dirty="0"/>
          </a:p>
        </p:txBody>
      </p:sp>
      <p:pic>
        <p:nvPicPr>
          <p:cNvPr id="14338" name="Picture 2" descr="C:\Documents and Settings\Všichni\Local Settings\Temporary Internet Files\Content.IE5\8TEZK52Z\MC90029608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980728"/>
            <a:ext cx="1498522" cy="1364640"/>
          </a:xfrm>
          <a:prstGeom prst="rect">
            <a:avLst/>
          </a:prstGeom>
          <a:noFill/>
        </p:spPr>
      </p:pic>
      <p:pic>
        <p:nvPicPr>
          <p:cNvPr id="14339" name="Picture 3" descr="C:\Documents and Settings\Všichni\Local Settings\Temporary Internet Files\Content.IE5\MIOTUQJV\MC900411362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24744"/>
            <a:ext cx="1338834" cy="1075034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404664"/>
            <a:ext cx="759861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/>
              <a:t>Z VS po „M“ vyber všechna slovesa</a:t>
            </a:r>
          </a:p>
          <a:p>
            <a:pPr algn="ctr"/>
            <a:r>
              <a:rPr lang="cs-CZ" sz="4000" b="1" dirty="0" smtClean="0"/>
              <a:t>a najdi v nich měkké, tvrdé</a:t>
            </a:r>
          </a:p>
          <a:p>
            <a:pPr algn="ctr"/>
            <a:r>
              <a:rPr lang="cs-CZ" sz="4000" b="1" dirty="0" smtClean="0"/>
              <a:t>a obojetné hlásky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276872"/>
            <a:ext cx="819814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slovesa ___________________________</a:t>
            </a:r>
          </a:p>
          <a:p>
            <a:r>
              <a:rPr lang="cs-CZ" sz="3600" b="1" dirty="0" smtClean="0"/>
              <a:t>__________________________________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hlásky měkké_______________________</a:t>
            </a:r>
          </a:p>
          <a:p>
            <a:r>
              <a:rPr lang="cs-CZ" sz="3600" b="1" dirty="0" smtClean="0"/>
              <a:t>hlásky tvrdé________________________</a:t>
            </a:r>
          </a:p>
          <a:p>
            <a:r>
              <a:rPr lang="cs-CZ" sz="3600" b="1" dirty="0" smtClean="0"/>
              <a:t>hlásky obojetné ____________________</a:t>
            </a:r>
          </a:p>
          <a:p>
            <a:endParaRPr lang="cs-CZ" sz="3600" b="1" dirty="0"/>
          </a:p>
        </p:txBody>
      </p:sp>
      <p:pic>
        <p:nvPicPr>
          <p:cNvPr id="14338" name="Picture 2" descr="C:\Documents and Settings\Všichni\Local Settings\Temporary Internet Files\Content.IE5\8TEZK52Z\MC90029608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980728"/>
            <a:ext cx="1498522" cy="1364640"/>
          </a:xfrm>
          <a:prstGeom prst="rect">
            <a:avLst/>
          </a:prstGeom>
          <a:noFill/>
        </p:spPr>
      </p:pic>
      <p:pic>
        <p:nvPicPr>
          <p:cNvPr id="14339" name="Picture 3" descr="C:\Documents and Settings\Všichni\Local Settings\Temporary Internet Files\Content.IE5\MIOTUQJV\MC900411362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24744"/>
            <a:ext cx="1338834" cy="107503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187624" y="2204864"/>
            <a:ext cx="71068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        myslit, mýlit se, mýtit, zamykat,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smýkat, dmýchat, nachomýtnout se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07904" y="3861048"/>
            <a:ext cx="239681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-----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t, k, d, ch, n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m, s, l, z,  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20688"/>
            <a:ext cx="743549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Vyber z VS po „P“ všechna slovesa</a:t>
            </a:r>
          </a:p>
          <a:p>
            <a:pPr algn="ctr"/>
            <a:r>
              <a:rPr lang="cs-CZ" sz="4000" b="1" dirty="0" smtClean="0"/>
              <a:t>a srovnej je podle abecedy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492896"/>
            <a:ext cx="774923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Slovesa __________________________</a:t>
            </a:r>
          </a:p>
          <a:p>
            <a:r>
              <a:rPr lang="cs-CZ" sz="3600" b="1" dirty="0" smtClean="0"/>
              <a:t>_________________________________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Abeceda _________________________</a:t>
            </a:r>
          </a:p>
          <a:p>
            <a:r>
              <a:rPr lang="cs-CZ" sz="3600" b="1" dirty="0" smtClean="0"/>
              <a:t>_________________________________</a:t>
            </a:r>
            <a:endParaRPr lang="cs-CZ" sz="3600" b="1" dirty="0"/>
          </a:p>
        </p:txBody>
      </p:sp>
      <p:pic>
        <p:nvPicPr>
          <p:cNvPr id="15362" name="Picture 2" descr="C:\Documents and Settings\Všichni\Local Settings\Temporary Internet Files\Content.IE5\5KEH41CJ\MP90041009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5589240"/>
            <a:ext cx="1546482" cy="1030585"/>
          </a:xfrm>
          <a:prstGeom prst="rect">
            <a:avLst/>
          </a:prstGeom>
          <a:noFill/>
        </p:spPr>
      </p:pic>
      <p:pic>
        <p:nvPicPr>
          <p:cNvPr id="15364" name="Picture 4" descr="C:\Documents and Settings\Všichni\Local Settings\Temporary Internet Files\Content.IE5\4H238HYB\MP90043101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5373216"/>
            <a:ext cx="1340768" cy="1340768"/>
          </a:xfrm>
          <a:prstGeom prst="rect">
            <a:avLst/>
          </a:prstGeom>
          <a:noFill/>
        </p:spPr>
      </p:pic>
      <p:pic>
        <p:nvPicPr>
          <p:cNvPr id="15365" name="Picture 5" descr="C:\Documents and Settings\Všichni\Local Settings\Temporary Internet Files\Content.IE5\45ANI1ED\MC90029088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5301208"/>
            <a:ext cx="1501951" cy="136566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20688"/>
            <a:ext cx="743549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Vyber z VS po „P“ všechna slovesa</a:t>
            </a:r>
          </a:p>
          <a:p>
            <a:pPr algn="ctr"/>
            <a:r>
              <a:rPr lang="cs-CZ" sz="4000" b="1" dirty="0" smtClean="0"/>
              <a:t>a srovnej je podle abecedy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492896"/>
            <a:ext cx="774923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Slovesa __________________________</a:t>
            </a:r>
          </a:p>
          <a:p>
            <a:r>
              <a:rPr lang="cs-CZ" sz="3600" b="1" dirty="0" smtClean="0"/>
              <a:t>_________________________________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Abeceda _________________________</a:t>
            </a:r>
          </a:p>
          <a:p>
            <a:r>
              <a:rPr lang="cs-CZ" sz="3600" b="1" dirty="0" smtClean="0"/>
              <a:t>_________________________________</a:t>
            </a:r>
            <a:endParaRPr lang="cs-CZ" sz="3600" b="1" dirty="0"/>
          </a:p>
        </p:txBody>
      </p:sp>
      <p:pic>
        <p:nvPicPr>
          <p:cNvPr id="15362" name="Picture 2" descr="C:\Documents and Settings\Všichni\Local Settings\Temporary Internet Files\Content.IE5\5KEH41CJ\MP90041009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5589240"/>
            <a:ext cx="1546482" cy="1030585"/>
          </a:xfrm>
          <a:prstGeom prst="rect">
            <a:avLst/>
          </a:prstGeom>
          <a:noFill/>
        </p:spPr>
      </p:pic>
      <p:pic>
        <p:nvPicPr>
          <p:cNvPr id="15364" name="Picture 4" descr="C:\Documents and Settings\Všichni\Local Settings\Temporary Internet Files\Content.IE5\4H238HYB\MP90043101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5373216"/>
            <a:ext cx="1340768" cy="1340768"/>
          </a:xfrm>
          <a:prstGeom prst="rect">
            <a:avLst/>
          </a:prstGeom>
          <a:noFill/>
        </p:spPr>
      </p:pic>
      <p:pic>
        <p:nvPicPr>
          <p:cNvPr id="15365" name="Picture 5" descr="C:\Documents and Settings\Všichni\Local Settings\Temporary Internet Files\Content.IE5\45ANI1ED\MC90029088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5301208"/>
            <a:ext cx="1501951" cy="136566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195736" y="2420888"/>
            <a:ext cx="573028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klopýtat, třpytit se, zpytovat,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pykat, pýřit se, čepýřit se 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59632" y="4077072"/>
            <a:ext cx="63963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         čepýřit se, klopýtat, pykat, 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pýřit se, třpytit se, zpytovat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728904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Vyber z VS po „S“ a „V“všechna</a:t>
            </a:r>
          </a:p>
          <a:p>
            <a:pPr algn="ctr"/>
            <a:r>
              <a:rPr lang="cs-CZ" sz="4000" b="1" dirty="0" smtClean="0"/>
              <a:t>slovesa a přidej k nim vhodné PJ  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204864"/>
            <a:ext cx="843692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Slovesa ____________________________</a:t>
            </a:r>
          </a:p>
          <a:p>
            <a:r>
              <a:rPr lang="cs-CZ" sz="3600" b="1" dirty="0" smtClean="0"/>
              <a:t>___________________________________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PJ a sloveso _________________________</a:t>
            </a:r>
          </a:p>
          <a:p>
            <a:r>
              <a:rPr lang="cs-CZ" sz="3600" b="1" dirty="0" smtClean="0"/>
              <a:t>____________________________________</a:t>
            </a:r>
          </a:p>
          <a:p>
            <a:r>
              <a:rPr lang="cs-CZ" sz="3600" b="1" dirty="0" smtClean="0"/>
              <a:t>____________________________________</a:t>
            </a:r>
          </a:p>
          <a:p>
            <a:r>
              <a:rPr lang="cs-CZ" sz="3600" b="1" dirty="0" smtClean="0"/>
              <a:t>____________________________________</a:t>
            </a:r>
            <a:endParaRPr lang="cs-CZ" sz="3600" b="1" dirty="0"/>
          </a:p>
        </p:txBody>
      </p:sp>
      <p:pic>
        <p:nvPicPr>
          <p:cNvPr id="16386" name="Picture 2" descr="C:\Documents and Settings\Všichni\Local Settings\Temporary Internet Files\Content.IE5\0BKR09KL\MC90023211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2360" y="764704"/>
            <a:ext cx="1069233" cy="1353992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728904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Vyber z VS po „S“ a „V“všechna</a:t>
            </a:r>
          </a:p>
          <a:p>
            <a:pPr algn="ctr"/>
            <a:r>
              <a:rPr lang="cs-CZ" sz="4000" b="1" dirty="0" smtClean="0"/>
              <a:t>slovesa a přidej k nim vhodné PJ  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204864"/>
            <a:ext cx="843692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Slovesa ____________________________</a:t>
            </a:r>
          </a:p>
          <a:p>
            <a:r>
              <a:rPr lang="cs-CZ" sz="3600" b="1" dirty="0" smtClean="0"/>
              <a:t>___________________________________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PJ a sloveso _________________________</a:t>
            </a:r>
          </a:p>
          <a:p>
            <a:r>
              <a:rPr lang="cs-CZ" sz="3600" b="1" dirty="0" smtClean="0"/>
              <a:t>____________________________________</a:t>
            </a:r>
          </a:p>
          <a:p>
            <a:r>
              <a:rPr lang="cs-CZ" sz="3600" b="1" dirty="0" smtClean="0"/>
              <a:t>____________________________________</a:t>
            </a:r>
          </a:p>
          <a:p>
            <a:r>
              <a:rPr lang="cs-CZ" sz="3600" b="1" dirty="0" smtClean="0"/>
              <a:t>____________________________________</a:t>
            </a:r>
            <a:endParaRPr lang="cs-CZ" sz="3600" b="1" dirty="0"/>
          </a:p>
        </p:txBody>
      </p:sp>
      <p:pic>
        <p:nvPicPr>
          <p:cNvPr id="16386" name="Picture 2" descr="C:\Documents and Settings\Všichni\Local Settings\Temporary Internet Files\Content.IE5\0BKR09KL\MC90023211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2360" y="764704"/>
            <a:ext cx="1069233" cy="135399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763688" y="2132856"/>
            <a:ext cx="587186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       usychat, syčet, sypat, výt,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výskat, zvykat, žvýkat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 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19672" y="3789040"/>
            <a:ext cx="713285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            tráva usychá, hadi syčí,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sypeme si cukr, vlk vyje, děti výskají,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Marta si zvyká na školu, žvýkám 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žvýkačku  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 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85838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Vyber z VS po „S“ a „V“ všechna slovesa</a:t>
            </a:r>
          </a:p>
          <a:p>
            <a:pPr algn="ctr"/>
            <a:r>
              <a:rPr lang="cs-CZ" sz="4000" b="1" dirty="0" smtClean="0"/>
              <a:t>a přidej k nim vhodné příslovce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636912"/>
            <a:ext cx="844032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Slovesa _____________________________</a:t>
            </a:r>
          </a:p>
          <a:p>
            <a:r>
              <a:rPr lang="cs-CZ" sz="3600" b="1" dirty="0" smtClean="0"/>
              <a:t>____________________________________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Příslovce a sloveso ____________________</a:t>
            </a:r>
          </a:p>
          <a:p>
            <a:r>
              <a:rPr lang="cs-CZ" sz="3600" b="1" dirty="0" smtClean="0"/>
              <a:t>____________________________________</a:t>
            </a:r>
          </a:p>
          <a:p>
            <a:r>
              <a:rPr lang="cs-CZ" sz="3600" b="1" dirty="0" smtClean="0"/>
              <a:t>____________________________________</a:t>
            </a:r>
            <a:endParaRPr lang="cs-CZ" sz="3600" b="1" dirty="0"/>
          </a:p>
        </p:txBody>
      </p:sp>
      <p:pic>
        <p:nvPicPr>
          <p:cNvPr id="17410" name="Picture 2" descr="C:\Documents and Settings\Všichni\Local Settings\Temporary Internet Files\Content.IE5\I38F8LOR\MP90026285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4368" y="1196752"/>
            <a:ext cx="1069088" cy="161169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85838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Vyber z VS po „S“ a „V“ všechna slovesa</a:t>
            </a:r>
          </a:p>
          <a:p>
            <a:pPr algn="ctr"/>
            <a:r>
              <a:rPr lang="cs-CZ" sz="4000" b="1" dirty="0" smtClean="0"/>
              <a:t>a přidej k nim vhodné příslovce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132856"/>
            <a:ext cx="844032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Slovesa _____________________________</a:t>
            </a:r>
          </a:p>
          <a:p>
            <a:r>
              <a:rPr lang="cs-CZ" sz="3600" b="1" dirty="0" smtClean="0"/>
              <a:t>____________________________________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Příslovce a sloveso ____________________</a:t>
            </a:r>
          </a:p>
          <a:p>
            <a:r>
              <a:rPr lang="cs-CZ" sz="3600" b="1" dirty="0" smtClean="0"/>
              <a:t>____________________________________</a:t>
            </a:r>
          </a:p>
          <a:p>
            <a:r>
              <a:rPr lang="cs-CZ" sz="3600" b="1" dirty="0" smtClean="0"/>
              <a:t>____________________________________</a:t>
            </a:r>
          </a:p>
          <a:p>
            <a:r>
              <a:rPr lang="cs-CZ" sz="3600" b="1" dirty="0" smtClean="0"/>
              <a:t>____________________________________</a:t>
            </a:r>
            <a:endParaRPr lang="cs-CZ" sz="3600" b="1" dirty="0"/>
          </a:p>
        </p:txBody>
      </p:sp>
      <p:pic>
        <p:nvPicPr>
          <p:cNvPr id="17410" name="Picture 2" descr="C:\Documents and Settings\Všichni\Local Settings\Temporary Internet Files\Content.IE5\I38F8LOR\MP90026285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4368" y="1196752"/>
            <a:ext cx="1069088" cy="161169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99592" y="2060848"/>
            <a:ext cx="69138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                 usychat, syčet, sypat, výt,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                  výskat, zvykat, žvýkat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3789040"/>
            <a:ext cx="778604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                                  rychle usychat, silně 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syčet, pomaloučku sypat, hlasitě výt, 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radostně  výskat, pozvolna zvykat, 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nenápadně žvýkat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641</Words>
  <Application>Microsoft Office PowerPoint</Application>
  <PresentationFormat>Předvádění na obrazovce (4:3)</PresentationFormat>
  <Paragraphs>156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sady Office</vt:lpstr>
      <vt:lpstr>Prezentace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Všichni</dc:creator>
  <cp:lastModifiedBy>08G8</cp:lastModifiedBy>
  <cp:revision>18</cp:revision>
  <dcterms:created xsi:type="dcterms:W3CDTF">2012-05-20T07:05:41Z</dcterms:created>
  <dcterms:modified xsi:type="dcterms:W3CDTF">2013-07-27T11:07:43Z</dcterms:modified>
</cp:coreProperties>
</file>