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4" r:id="rId6"/>
    <p:sldId id="262" r:id="rId7"/>
    <p:sldId id="265" r:id="rId8"/>
    <p:sldId id="261" r:id="rId9"/>
    <p:sldId id="263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03 ČLOVĚK A JEHO SVĚT-Prvouka 2.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400" dirty="0" smtClean="0"/>
            <a:t>Mé první poznatky o počasí</a:t>
          </a:r>
          <a:endParaRPr lang="cs-CZ" sz="1400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03 ČLOVĚK A JEHO SVĚT-Prvouka 2.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400" kern="1200" dirty="0" smtClean="0"/>
            <a:t>Mé první poznatky o počasí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24.3.2013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24.3.2013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24.3.2013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24.3.2013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24.3.2013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24.3.2013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24.3.2013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24.3.2013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24.3.2013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24.3.2013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24.3.2013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40756607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Žáci se seznámí s pojmy : oblačnost, srážky, teplota, vítr </a:t>
            </a:r>
          </a:p>
          <a:p>
            <a:r>
              <a:rPr lang="cs-CZ" dirty="0" smtClean="0"/>
              <a:t>Dále se seznámí se značkami pro zapisování počasí</a:t>
            </a:r>
          </a:p>
          <a:p>
            <a:r>
              <a:rPr lang="cs-CZ" dirty="0" smtClean="0"/>
              <a:t>Žáci si sestaví tabulku s přehledem počasí v daném měsíci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</a:t>
            </a:r>
            <a:r>
              <a:rPr lang="cs-CZ" dirty="0" smtClean="0"/>
              <a:t>2002</a:t>
            </a:r>
          </a:p>
          <a:p>
            <a:r>
              <a:rPr lang="cs-CZ" dirty="0" smtClean="0"/>
              <a:t>Snímky z Klipartu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oblačnost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lunečno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olojasno</a:t>
            </a:r>
          </a:p>
          <a:p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blačno</a:t>
            </a:r>
          </a:p>
          <a:p>
            <a:endParaRPr lang="cs-CZ" dirty="0"/>
          </a:p>
          <a:p>
            <a:r>
              <a:rPr lang="cs-CZ" dirty="0" smtClean="0"/>
              <a:t>zataženo</a:t>
            </a:r>
            <a:endParaRPr lang="cs-CZ" dirty="0"/>
          </a:p>
        </p:txBody>
      </p:sp>
      <p:sp>
        <p:nvSpPr>
          <p:cNvPr id="12" name="Slunce 11"/>
          <p:cNvSpPr/>
          <p:nvPr/>
        </p:nvSpPr>
        <p:spPr>
          <a:xfrm>
            <a:off x="1336225" y="2204864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unce 12"/>
          <p:cNvSpPr/>
          <p:nvPr/>
        </p:nvSpPr>
        <p:spPr>
          <a:xfrm>
            <a:off x="1748656" y="2996351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1263145" y="3910751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2157909" y="3119264"/>
            <a:ext cx="914400" cy="91440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1497211" y="3957840"/>
            <a:ext cx="914400" cy="91440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1497211" y="4872240"/>
            <a:ext cx="914400" cy="91440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565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r>
              <a:rPr lang="cs-CZ" dirty="0" smtClean="0"/>
              <a:t>srážky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736344"/>
            <a:ext cx="3419856" cy="4070095"/>
          </a:xfrm>
        </p:spPr>
        <p:txBody>
          <a:bodyPr/>
          <a:lstStyle/>
          <a:p>
            <a:r>
              <a:rPr lang="cs-CZ" dirty="0" smtClean="0"/>
              <a:t>Mlha</a:t>
            </a:r>
          </a:p>
          <a:p>
            <a:r>
              <a:rPr lang="cs-CZ" dirty="0" smtClean="0"/>
              <a:t>Mrholení</a:t>
            </a:r>
          </a:p>
          <a:p>
            <a:r>
              <a:rPr lang="cs-CZ" dirty="0" smtClean="0"/>
              <a:t>Slabý déšť</a:t>
            </a:r>
          </a:p>
          <a:p>
            <a:r>
              <a:rPr lang="cs-CZ" dirty="0" smtClean="0"/>
              <a:t>Silný déšť</a:t>
            </a:r>
          </a:p>
          <a:p>
            <a:r>
              <a:rPr lang="cs-CZ" dirty="0" smtClean="0"/>
              <a:t>Bouřka</a:t>
            </a:r>
          </a:p>
          <a:p>
            <a:endParaRPr lang="cs-CZ" dirty="0" smtClean="0"/>
          </a:p>
          <a:p>
            <a:r>
              <a:rPr lang="cs-CZ" dirty="0" smtClean="0"/>
              <a:t>Déšť se sněhem</a:t>
            </a:r>
          </a:p>
          <a:p>
            <a:r>
              <a:rPr lang="cs-CZ" dirty="0" smtClean="0"/>
              <a:t>Sníh</a:t>
            </a:r>
          </a:p>
          <a:p>
            <a:r>
              <a:rPr lang="cs-CZ" dirty="0"/>
              <a:t>K</a:t>
            </a:r>
            <a:r>
              <a:rPr lang="cs-CZ" dirty="0" smtClean="0"/>
              <a:t>roupy</a:t>
            </a:r>
          </a:p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1587166" y="1865971"/>
            <a:ext cx="108012" cy="144016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za 5"/>
          <p:cNvSpPr/>
          <p:nvPr/>
        </p:nvSpPr>
        <p:spPr>
          <a:xfrm rot="18938263">
            <a:off x="1419510" y="2329736"/>
            <a:ext cx="288571" cy="284775"/>
          </a:xfrm>
          <a:prstGeom prst="teardrop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1380902" y="3611462"/>
            <a:ext cx="914400" cy="45720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Blesk 7"/>
          <p:cNvSpPr/>
          <p:nvPr/>
        </p:nvSpPr>
        <p:spPr>
          <a:xfrm>
            <a:off x="1617562" y="3500695"/>
            <a:ext cx="496742" cy="799380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itchFamily="34" charset="0"/>
              <a:buChar char="•"/>
            </a:pPr>
            <a:endParaRPr lang="cs-CZ"/>
          </a:p>
        </p:txBody>
      </p:sp>
      <p:sp>
        <p:nvSpPr>
          <p:cNvPr id="9" name="Popisek se čtyřstrannou šipkou 8"/>
          <p:cNvSpPr/>
          <p:nvPr/>
        </p:nvSpPr>
        <p:spPr>
          <a:xfrm>
            <a:off x="1823031" y="4300075"/>
            <a:ext cx="608076" cy="608076"/>
          </a:xfrm>
          <a:prstGeom prst="quadArrow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5597" y="4322424"/>
            <a:ext cx="31115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9207" y="3115291"/>
            <a:ext cx="31115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7" name="Picture 2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569" y="3060700"/>
            <a:ext cx="31115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9528" y="3060700"/>
            <a:ext cx="31115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507" y="2669283"/>
            <a:ext cx="31115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501" y="2671474"/>
            <a:ext cx="31115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1653" y="4693899"/>
            <a:ext cx="639763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828" y="1766395"/>
            <a:ext cx="128587" cy="16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1838" y="2009987"/>
            <a:ext cx="128587" cy="16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2425" y="1736344"/>
            <a:ext cx="128587" cy="16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6850" y="1848945"/>
            <a:ext cx="128587" cy="16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6" name="Picture 3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275" y="2009987"/>
            <a:ext cx="128587" cy="16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7" name="Picture 3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213" y="1762057"/>
            <a:ext cx="128587" cy="16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8" name="Picture 3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5489" y="2009987"/>
            <a:ext cx="128587" cy="16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9" name="Picture 3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268" y="5682332"/>
            <a:ext cx="128587" cy="16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0" name="Picture 3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7562" y="5517232"/>
            <a:ext cx="128587" cy="16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61" name="Picture 3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5912" y="5517232"/>
            <a:ext cx="128587" cy="165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Zástupný symbol pro obsah 10"/>
          <p:cNvSpPr>
            <a:spLocks noGrp="1"/>
          </p:cNvSpPr>
          <p:nvPr>
            <p:ph sz="quarter" idx="13"/>
          </p:nvPr>
        </p:nvSpPr>
        <p:spPr>
          <a:xfrm>
            <a:off x="1042416" y="4908150"/>
            <a:ext cx="3419856" cy="898289"/>
          </a:xfrm>
        </p:spPr>
        <p:txBody>
          <a:bodyPr/>
          <a:lstStyle/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4850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mám dělat při bouřce: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Neschovávat se pod vysoký strom</a:t>
            </a:r>
          </a:p>
          <a:p>
            <a:endParaRPr lang="cs-CZ" dirty="0" smtClean="0"/>
          </a:p>
          <a:p>
            <a:r>
              <a:rPr lang="cs-CZ" dirty="0" smtClean="0"/>
              <a:t>Nezdržovat se na vyvýšených místech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Nekoupat se v řece nebo v rybníku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Schovat se do domu nebo do auta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516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Bezvětří</a:t>
            </a:r>
          </a:p>
          <a:p>
            <a:endParaRPr lang="cs-CZ" dirty="0"/>
          </a:p>
          <a:p>
            <a:r>
              <a:rPr lang="cs-CZ" dirty="0" smtClean="0"/>
              <a:t>Slabý vítr</a:t>
            </a:r>
          </a:p>
          <a:p>
            <a:endParaRPr lang="cs-CZ" dirty="0"/>
          </a:p>
          <a:p>
            <a:r>
              <a:rPr lang="cs-CZ" dirty="0" smtClean="0"/>
              <a:t>Silný vítr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619672" y="3501008"/>
            <a:ext cx="1224136" cy="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619672" y="4293096"/>
            <a:ext cx="1224136" cy="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619672" y="4509120"/>
            <a:ext cx="1224136" cy="0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5042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Ukazatelé větru: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Kde je najdeme?</a:t>
            </a:r>
            <a:endParaRPr lang="cs-CZ" dirty="0"/>
          </a:p>
        </p:txBody>
      </p:sp>
      <p:pic>
        <p:nvPicPr>
          <p:cNvPr id="4098" name="Picture 2" descr="C:\Users\08G8\AppData\Local\Microsoft\Windows\Temporary Internet Files\Content.IE5\QWL0J1TS\MP9003876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49289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G8\AppData\Local\Microsoft\Windows\Temporary Internet Files\Content.IE5\QWL0J1TS\MC9003887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2942" y="3087408"/>
            <a:ext cx="1825142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719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ěří se ve stupních Celsia</a:t>
            </a:r>
          </a:p>
          <a:p>
            <a:r>
              <a:rPr lang="cs-CZ" dirty="0" smtClean="0"/>
              <a:t>˚C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odečítá se na teploměru</a:t>
            </a:r>
            <a:endParaRPr lang="cs-CZ" dirty="0"/>
          </a:p>
        </p:txBody>
      </p:sp>
      <p:pic>
        <p:nvPicPr>
          <p:cNvPr id="2051" name="Picture 3" descr="C:\Users\08G8\AppData\Local\Microsoft\Windows\Temporary Internet Files\Content.IE5\M5QGND5X\MP9004009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356992"/>
            <a:ext cx="1392172" cy="199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67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správně odečíst teplotu: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             ne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ano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dirty="0" smtClean="0"/>
              <a:t>           ne</a:t>
            </a:r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3074" name="Picture 2" descr="C:\Users\08G8\AppData\Local\Microsoft\Windows\Temporary Internet Files\Content.IE5\M5QGND5X\MP9004304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92402"/>
            <a:ext cx="2469019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2710166" y="3717032"/>
            <a:ext cx="2797938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710165" y="2636912"/>
            <a:ext cx="3085971" cy="108012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2710165" y="3717032"/>
            <a:ext cx="2941955" cy="115212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C:\Users\08G8\AppData\Local\Microsoft\Windows\Temporary Internet Files\Content.IE5\8VNP16VR\MP90040670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176972"/>
            <a:ext cx="1475656" cy="124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6967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Praktické 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celý měsíc sleduj počasí</a:t>
            </a:r>
          </a:p>
          <a:p>
            <a:r>
              <a:rPr lang="cs-CZ" dirty="0" smtClean="0"/>
              <a:t>Záznamy prováděj vždy ve stejnou dobu</a:t>
            </a:r>
          </a:p>
          <a:p>
            <a:r>
              <a:rPr lang="cs-CZ" dirty="0" smtClean="0"/>
              <a:t>Zapisuj do tabulky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0511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 tabulky: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1912326"/>
              </p:ext>
            </p:extLst>
          </p:nvPr>
        </p:nvGraphicFramePr>
        <p:xfrm>
          <a:off x="1475656" y="2924944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8152"/>
                <a:gridCol w="1070248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Oblačnost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Srážky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Teplota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 ˚C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Vítr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---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Mrak 3"/>
          <p:cNvSpPr/>
          <p:nvPr/>
        </p:nvSpPr>
        <p:spPr>
          <a:xfrm>
            <a:off x="2987824" y="3298469"/>
            <a:ext cx="720080" cy="457200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2329" y="3617913"/>
            <a:ext cx="311150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379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221</Words>
  <Application>Microsoft Office PowerPoint</Application>
  <PresentationFormat>Předvádění na obrazovce (4:3)</PresentationFormat>
  <Paragraphs>78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Anotace a citace</vt:lpstr>
      <vt:lpstr>oblačnost</vt:lpstr>
      <vt:lpstr>srážky</vt:lpstr>
      <vt:lpstr>Co mám dělat při bouřce:</vt:lpstr>
      <vt:lpstr>vítr</vt:lpstr>
      <vt:lpstr>Ukazatelé větru:</vt:lpstr>
      <vt:lpstr>teplota</vt:lpstr>
      <vt:lpstr>Jak správně odečíst teplotu:</vt:lpstr>
      <vt:lpstr>Praktické cvičení:</vt:lpstr>
      <vt:lpstr>Vzor tabulky: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08G8</cp:lastModifiedBy>
  <cp:revision>11</cp:revision>
  <dcterms:created xsi:type="dcterms:W3CDTF">2013-03-18T07:35:41Z</dcterms:created>
  <dcterms:modified xsi:type="dcterms:W3CDTF">2013-03-24T15:14:56Z</dcterms:modified>
</cp:coreProperties>
</file>