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06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Dřeviny a byliny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06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Dřeviny a byliny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25.3.2013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25.3.2013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859743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seznámí s dělením rostlin podle stonku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 smtClean="0"/>
              <a:t>Obrázky z Klipartu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Části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Plod</a:t>
            </a:r>
          </a:p>
          <a:p>
            <a:r>
              <a:rPr lang="cs-CZ" dirty="0" smtClean="0"/>
              <a:t>Květ</a:t>
            </a:r>
          </a:p>
          <a:p>
            <a:r>
              <a:rPr lang="cs-CZ" dirty="0" smtClean="0"/>
              <a:t>List</a:t>
            </a:r>
          </a:p>
          <a:p>
            <a:endParaRPr lang="cs-CZ" dirty="0" smtClean="0"/>
          </a:p>
          <a:p>
            <a:r>
              <a:rPr lang="cs-CZ" dirty="0" smtClean="0"/>
              <a:t>Stonek</a:t>
            </a:r>
          </a:p>
          <a:p>
            <a:endParaRPr lang="cs-CZ" dirty="0" smtClean="0"/>
          </a:p>
          <a:p>
            <a:r>
              <a:rPr lang="cs-CZ" dirty="0" smtClean="0"/>
              <a:t>Kořen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M5QGND5X\MC90044187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76872"/>
            <a:ext cx="3456384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2919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Dělení rostlin podle druhu stonku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dřeviny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Dřevnatý stonek</a:t>
            </a:r>
          </a:p>
          <a:p>
            <a:pPr marL="68580" indent="0">
              <a:buNone/>
            </a:pPr>
            <a:r>
              <a:rPr lang="cs-CZ" dirty="0" smtClean="0"/>
              <a:t>(stromy a keře)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dirty="0" smtClean="0"/>
              <a:t>byliny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Dužnatý stonek</a:t>
            </a:r>
            <a:endParaRPr lang="cs-CZ" dirty="0"/>
          </a:p>
        </p:txBody>
      </p:sp>
      <p:pic>
        <p:nvPicPr>
          <p:cNvPr id="2051" name="Picture 3" descr="C:\Users\08G8\AppData\Local\Microsoft\Windows\Temporary Internet Files\Content.IE5\3HO4C233\MP9003416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45024"/>
            <a:ext cx="1584176" cy="2217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8\AppData\Local\Microsoft\Windows\Temporary Internet Files\Content.IE5\8VNP16VR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134" y="3936629"/>
            <a:ext cx="1957244" cy="1925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579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052736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sz="3100" dirty="0" smtClean="0"/>
              <a:t>Úkol: </a:t>
            </a:r>
            <a:r>
              <a:rPr lang="cs-CZ" sz="3100" dirty="0"/>
              <a:t>Zapiš k obrázkům, jestli se jedná o dřevinu nebo bylinu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074" name="Picture 2" descr="C:\Program Files (x86)\Microsoft Office\MEDIA\CAGCAT10\j0281904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132856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M5QGND5X\MP900400186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772"/>
            <a:ext cx="1533525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8G8\AppData\Local\Microsoft\Windows\Temporary Internet Files\Content.IE5\QWL0J1TS\MP9001787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2016224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08G8\AppData\Local\Microsoft\Windows\Temporary Internet Files\Content.IE5\8VNP16VR\MP9001452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071392"/>
            <a:ext cx="1395600" cy="21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08G8\AppData\Local\Microsoft\Windows\Temporary Internet Files\Content.IE5\M5QGND5X\MP90018269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01036"/>
            <a:ext cx="2088232" cy="1540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08G8\AppData\Local\Microsoft\Windows\Temporary Internet Files\Content.IE5\3HO4C233\MP9002893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917674"/>
            <a:ext cx="2116832" cy="156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89932" y="3523320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dřevina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20539" y="6109294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bylina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5355" y="5818892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dřevina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99224" y="2771636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dřevina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57496" y="4472416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dřevina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776499" y="4472416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dřevina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81" name="Picture 9" descr="C:\Users\08G8\AppData\Local\Microsoft\Windows\Temporary Internet Files\Content.IE5\QWL0J1TS\MC900123143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789" y="5011917"/>
            <a:ext cx="1460542" cy="1492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806303" y="5820895"/>
            <a:ext cx="856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bylina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2862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Popiš části rostliny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852936"/>
            <a:ext cx="9364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Kořen</a:t>
            </a:r>
          </a:p>
          <a:p>
            <a:endParaRPr lang="cs-CZ" dirty="0"/>
          </a:p>
          <a:p>
            <a:r>
              <a:rPr lang="cs-CZ" dirty="0" smtClean="0"/>
              <a:t>Květ</a:t>
            </a:r>
          </a:p>
          <a:p>
            <a:endParaRPr lang="cs-CZ" dirty="0"/>
          </a:p>
          <a:p>
            <a:r>
              <a:rPr lang="cs-CZ" dirty="0" smtClean="0"/>
              <a:t>Stonek</a:t>
            </a:r>
          </a:p>
          <a:p>
            <a:endParaRPr lang="cs-CZ" dirty="0"/>
          </a:p>
          <a:p>
            <a:r>
              <a:rPr lang="cs-CZ" dirty="0" smtClean="0"/>
              <a:t>Listy</a:t>
            </a:r>
          </a:p>
          <a:p>
            <a:endParaRPr lang="cs-CZ" dirty="0"/>
          </a:p>
        </p:txBody>
      </p:sp>
      <p:pic>
        <p:nvPicPr>
          <p:cNvPr id="4098" name="Picture 2" descr="C:\Users\08G8\AppData\Local\Microsoft\Windows\Temporary Internet Files\Content.IE5\QWL0J1TS\MP9003999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8092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908075" y="3068960"/>
            <a:ext cx="3384005" cy="209230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1619672" y="3284984"/>
            <a:ext cx="3816424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1908075" y="4061104"/>
            <a:ext cx="3528021" cy="5400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19672" y="3861048"/>
            <a:ext cx="4320480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3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Přiřaď názvy dřevin k obrázkům</a:t>
            </a:r>
            <a:endParaRPr lang="cs-CZ" sz="3200" dirty="0"/>
          </a:p>
        </p:txBody>
      </p:sp>
      <p:pic>
        <p:nvPicPr>
          <p:cNvPr id="5122" name="Picture 2" descr="C:\Users\08G8\AppData\Local\Microsoft\Windows\Temporary Internet Files\Content.IE5\8VNP16VR\MC90023143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101" y="1640734"/>
            <a:ext cx="2423311" cy="1907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08G8\AppData\Local\Microsoft\Windows\Temporary Internet Files\Content.IE5\3HO4C233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757196"/>
            <a:ext cx="1036637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08G8\AppData\Local\Microsoft\Windows\Temporary Internet Files\Content.IE5\8VNP16VR\MP9004308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60" y="1694214"/>
            <a:ext cx="2051720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G8\AppData\Local\Microsoft\Windows\Temporary Internet Files\Content.IE5\3HO4C233\MP90042653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860" y="4365104"/>
            <a:ext cx="2447764" cy="2053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08G8\AppData\Local\Microsoft\Windows\Temporary Internet Files\Content.IE5\QWL0J1TS\MP9003828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387" y="4378524"/>
            <a:ext cx="1781944" cy="20751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3674103"/>
            <a:ext cx="61718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růže    třešeň     smrk    borovice    jabloň     vinná réva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835696" y="4043435"/>
            <a:ext cx="2653893" cy="60970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915816" y="3068960"/>
            <a:ext cx="1368152" cy="60514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3707904" y="2996952"/>
            <a:ext cx="2966590" cy="86181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2699792" y="3212976"/>
            <a:ext cx="1789797" cy="64579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2915816" y="3858769"/>
            <a:ext cx="3456384" cy="8663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191199" y="3858769"/>
            <a:ext cx="96497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01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r>
              <a:rPr lang="cs-CZ" dirty="0"/>
              <a:t>Přiřaď názvy </a:t>
            </a:r>
            <a:r>
              <a:rPr lang="cs-CZ" dirty="0" smtClean="0"/>
              <a:t>bylin </a:t>
            </a:r>
            <a:r>
              <a:rPr lang="cs-CZ" dirty="0"/>
              <a:t>k obrázkům</a:t>
            </a:r>
          </a:p>
        </p:txBody>
      </p:sp>
      <p:pic>
        <p:nvPicPr>
          <p:cNvPr id="6146" name="Picture 2" descr="C:\Users\08G8\AppData\Local\Microsoft\Windows\Temporary Internet Files\Content.IE5\3HO4C233\MC9001228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769368"/>
            <a:ext cx="1440160" cy="1591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08G8\AppData\Local\Microsoft\Windows\Temporary Internet Files\Content.IE5\M5QGND5X\MP9004020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833576"/>
            <a:ext cx="1032132" cy="170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08G8\AppData\Local\Microsoft\Windows\Temporary Internet Files\Content.IE5\8VNP16VR\MC900358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893093"/>
            <a:ext cx="1828800" cy="153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08G8\AppData\Local\Microsoft\Windows\Temporary Internet Files\Content.IE5\3HO4C233\MP9004482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032" y="4077072"/>
            <a:ext cx="156188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08G8\AppData\Local\Microsoft\Windows\Temporary Internet Files\Content.IE5\M5QGND5X\MC9001231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6721" y="4293096"/>
            <a:ext cx="2293311" cy="20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C:\Users\08G8\AppData\Local\Microsoft\Windows\Temporary Internet Files\Content.IE5\8VNP16VR\MP900448472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238268"/>
            <a:ext cx="185395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3632783"/>
            <a:ext cx="70471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t</a:t>
            </a:r>
            <a:r>
              <a:rPr lang="cs-CZ" dirty="0" smtClean="0"/>
              <a:t>ulipán   pšenice   zvonek   pampeliška   jahodník   kopretina   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1691680" y="2924944"/>
            <a:ext cx="2376264" cy="70783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691680" y="4002115"/>
            <a:ext cx="636233" cy="29098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1691680" y="3817449"/>
            <a:ext cx="4671392" cy="1290047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491880" y="4002115"/>
            <a:ext cx="221496" cy="101106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 flipV="1">
            <a:off x="5724128" y="3068960"/>
            <a:ext cx="144016" cy="74848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3491880" y="3068960"/>
            <a:ext cx="3456384" cy="74848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7498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152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Části rostlin</vt:lpstr>
      <vt:lpstr>Dělení rostlin podle druhu stonku</vt:lpstr>
      <vt:lpstr>Úkol: Zapiš k obrázkům, jestli se jedná o dřevinu nebo bylinu </vt:lpstr>
      <vt:lpstr>Popiš části rostliny</vt:lpstr>
      <vt:lpstr>Přiřaď názvy dřevin k obrázkům</vt:lpstr>
      <vt:lpstr>Přiřaď názvy bylin k obrázkům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15</cp:revision>
  <dcterms:created xsi:type="dcterms:W3CDTF">2013-03-18T07:35:41Z</dcterms:created>
  <dcterms:modified xsi:type="dcterms:W3CDTF">2013-03-25T19:09:34Z</dcterms:modified>
</cp:coreProperties>
</file>