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notesMasterIdLst>
    <p:notesMasterId r:id="rId9"/>
  </p:notesMasterIdLst>
  <p:sldIdLst>
    <p:sldId id="274" r:id="rId2"/>
    <p:sldId id="275" r:id="rId3"/>
    <p:sldId id="257" r:id="rId4"/>
    <p:sldId id="278" r:id="rId5"/>
    <p:sldId id="280" r:id="rId6"/>
    <p:sldId id="272" r:id="rId7"/>
    <p:sldId id="28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5E551C-51FB-4A5B-B00E-0DB33A0FA1B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AC522E-3D5C-467A-9955-4C0E5DFCBC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15312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ransition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EasternEurope1.png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938213" y="1340768"/>
            <a:ext cx="7772400" cy="1470025"/>
          </a:xfrm>
        </p:spPr>
        <p:txBody>
          <a:bodyPr/>
          <a:lstStyle/>
          <a:p>
            <a:r>
              <a:rPr lang="cs-CZ" dirty="0" smtClean="0"/>
              <a:t>Východní Evropa - charakteristika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6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VY_52_INOVACE_362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Tematický </a:t>
            </a:r>
            <a:r>
              <a:rPr lang="cs-CZ" dirty="0"/>
              <a:t>celek: </a:t>
            </a:r>
            <a:r>
              <a:rPr lang="cs-CZ" dirty="0" smtClean="0"/>
              <a:t> Evropské státy II.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38213" y="5157192"/>
            <a:ext cx="7056437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/>
            <a:r>
              <a:rPr lang="cs-CZ" sz="1400" dirty="0">
                <a:latin typeface="Calibri" pitchFamily="34" charset="0"/>
              </a:rPr>
              <a:t>Anotace: </a:t>
            </a:r>
            <a:r>
              <a:rPr lang="cs-CZ" sz="1400" dirty="0"/>
              <a:t>Materiál je určen k využití pro práci s interaktivní tabulí.</a:t>
            </a:r>
          </a:p>
          <a:p>
            <a:pPr algn="ctr"/>
            <a:r>
              <a:rPr lang="cs-CZ" sz="1400" dirty="0"/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/>
            <a:r>
              <a:rPr lang="cs-CZ" sz="1400" dirty="0"/>
              <a:t>Materiál může být využit jako zápis do sešitu</a:t>
            </a:r>
            <a:r>
              <a:rPr lang="cs-CZ" sz="1400" dirty="0">
                <a:latin typeface="Calibri" pitchFamily="34" charset="0"/>
              </a:rPr>
              <a:t>. </a:t>
            </a:r>
          </a:p>
          <a:p>
            <a:pPr eaLnBrk="1" hangingPunct="1"/>
            <a:r>
              <a:rPr lang="cs-CZ" sz="2000" dirty="0" smtClean="0">
                <a:latin typeface="Calibri" pitchFamily="34" charset="0"/>
              </a:rPr>
              <a:t>  </a:t>
            </a:r>
            <a:endParaRPr lang="cs-CZ" sz="2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219386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490663"/>
            <a:ext cx="7620000" cy="3876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Mapa Evropy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754239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Europe countries map c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04664"/>
            <a:ext cx="70199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340768"/>
            <a:ext cx="8229600" cy="1143000"/>
          </a:xfrm>
        </p:spPr>
        <p:txBody>
          <a:bodyPr/>
          <a:lstStyle/>
          <a:p>
            <a:r>
              <a:rPr lang="cs-CZ" dirty="0" smtClean="0"/>
              <a:t>Mapa východní Evropy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187624" y="3105835"/>
            <a:ext cx="691276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>
                <a:hlinkClick r:id="rId2"/>
              </a:rPr>
              <a:t>http://cs.wikipedia.org/wiki/Soubor:EasternEurope1.png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144024469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Východní Evropa – Pobaltské státy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Bělorusko</a:t>
            </a:r>
          </a:p>
          <a:p>
            <a:r>
              <a:rPr lang="cs-CZ" dirty="0" smtClean="0"/>
              <a:t>Estonsko</a:t>
            </a:r>
          </a:p>
          <a:p>
            <a:r>
              <a:rPr lang="cs-CZ" dirty="0" smtClean="0"/>
              <a:t>Litva</a:t>
            </a:r>
          </a:p>
          <a:p>
            <a:r>
              <a:rPr lang="cs-CZ" dirty="0" smtClean="0"/>
              <a:t>Lotyšsko</a:t>
            </a:r>
          </a:p>
          <a:p>
            <a:r>
              <a:rPr lang="cs-CZ" dirty="0" smtClean="0"/>
              <a:t>Moldavsko</a:t>
            </a:r>
          </a:p>
          <a:p>
            <a:r>
              <a:rPr lang="cs-CZ" dirty="0" smtClean="0"/>
              <a:t>Rusko – část</a:t>
            </a:r>
          </a:p>
          <a:p>
            <a:r>
              <a:rPr lang="cs-CZ" dirty="0" smtClean="0"/>
              <a:t>Ukrajina</a:t>
            </a:r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515839750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SAN, </a:t>
            </a:r>
            <a:r>
              <a:rPr lang="cs-CZ" sz="2000" dirty="0" err="1" smtClean="0"/>
              <a:t>Jose:</a:t>
            </a:r>
            <a:r>
              <a:rPr lang="cs-CZ" sz="2000" dirty="0" err="1"/>
              <a:t>Europe</a:t>
            </a:r>
            <a:r>
              <a:rPr lang="cs-CZ" sz="2000" dirty="0"/>
              <a:t> </a:t>
            </a:r>
            <a:r>
              <a:rPr lang="cs-CZ" sz="2000" dirty="0" err="1"/>
              <a:t>countries</a:t>
            </a:r>
            <a:r>
              <a:rPr lang="cs-CZ" sz="2000" dirty="0"/>
              <a:t> map </a:t>
            </a:r>
            <a:r>
              <a:rPr lang="cs-CZ" sz="2000" i="1" dirty="0" smtClean="0"/>
              <a:t>cs.png </a:t>
            </a:r>
            <a:r>
              <a:rPr lang="cs-CZ" sz="2000" b="1" i="1" dirty="0"/>
              <a:t>[online]. </a:t>
            </a:r>
            <a:r>
              <a:rPr lang="cs-CZ" sz="2000" b="1" i="1" dirty="0" smtClean="0"/>
              <a:t>24.8.2011 </a:t>
            </a:r>
            <a:r>
              <a:rPr lang="cs-CZ" sz="2000" b="1" dirty="0" smtClean="0"/>
              <a:t>22:22:22 </a:t>
            </a:r>
            <a:r>
              <a:rPr lang="cs-CZ" sz="2000" b="1" dirty="0"/>
              <a:t>[cit. </a:t>
            </a:r>
            <a:r>
              <a:rPr lang="cs-CZ" sz="2000" b="1" dirty="0" smtClean="0"/>
              <a:t>2011-08-24]. </a:t>
            </a:r>
            <a:r>
              <a:rPr lang="cs-CZ" sz="2000" b="1" dirty="0"/>
              <a:t>Dostupný z WWW: &lt; </a:t>
            </a:r>
            <a:r>
              <a:rPr lang="cs-CZ" sz="2000" dirty="0"/>
              <a:t>http://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Soubor:Europe_countries_map_cs.png</a:t>
            </a:r>
            <a:r>
              <a:rPr lang="cs-CZ" sz="2000" b="1" dirty="0"/>
              <a:t>&gt;</a:t>
            </a:r>
            <a:r>
              <a:rPr lang="cs-CZ" sz="2000" dirty="0"/>
              <a:t>.</a:t>
            </a:r>
          </a:p>
          <a:p>
            <a:endParaRPr lang="cs-CZ" sz="2000" b="1" dirty="0"/>
          </a:p>
          <a:p>
            <a:endParaRPr lang="cs-CZ" sz="2000" dirty="0"/>
          </a:p>
          <a:p>
            <a:r>
              <a:rPr lang="cs-CZ" sz="2000" dirty="0" err="1" smtClean="0"/>
              <a:t>CUMHUR:LocationEurope.png</a:t>
            </a:r>
            <a:r>
              <a:rPr lang="cs-CZ" sz="2000" b="1" i="1" dirty="0"/>
              <a:t> [online]. </a:t>
            </a:r>
            <a:r>
              <a:rPr lang="cs-CZ" sz="2000" b="1" i="1" dirty="0" smtClean="0"/>
              <a:t>24.8.2011 </a:t>
            </a:r>
            <a:r>
              <a:rPr lang="cs-CZ" sz="2000" b="1" dirty="0" smtClean="0"/>
              <a:t>22:24:45 </a:t>
            </a:r>
            <a:r>
              <a:rPr lang="cs-CZ" sz="2000" b="1" dirty="0"/>
              <a:t>[cit. </a:t>
            </a:r>
            <a:r>
              <a:rPr lang="cs-CZ" sz="2000" b="1" dirty="0" smtClean="0"/>
              <a:t>2011-08-24]. </a:t>
            </a:r>
            <a:r>
              <a:rPr lang="cs-CZ" sz="2000" b="1" dirty="0"/>
              <a:t>Dostupný z WWW: &lt; </a:t>
            </a:r>
            <a:r>
              <a:rPr lang="cs-CZ" sz="2000" dirty="0"/>
              <a:t>http://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Soubor:LocationEurope.png</a:t>
            </a:r>
            <a:r>
              <a:rPr lang="cs-CZ" sz="2000" dirty="0"/>
              <a:t>&gt;</a:t>
            </a:r>
          </a:p>
          <a:p>
            <a:endParaRPr lang="cs-CZ" sz="2000" dirty="0"/>
          </a:p>
          <a:p>
            <a:pPr marL="82296" indent="0">
              <a:buNone/>
            </a:pPr>
            <a:endParaRPr lang="cs-CZ" sz="20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49587384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r>
              <a:rPr lang="cs-CZ" sz="2800" dirty="0"/>
              <a:t>http://office.microsoft.com</a:t>
            </a:r>
            <a:endParaRPr lang="cs-CZ" dirty="0"/>
          </a:p>
          <a:p>
            <a:r>
              <a:rPr lang="cs-CZ" dirty="0"/>
              <a:t>http://cs.tixik.com/</a:t>
            </a:r>
          </a:p>
          <a:p>
            <a:r>
              <a:rPr lang="cs-CZ" dirty="0"/>
              <a:t>http://www.google.cz</a:t>
            </a:r>
          </a:p>
          <a:p>
            <a:r>
              <a:rPr lang="cs-CZ" dirty="0"/>
              <a:t>http://cs.wikipedia.org</a:t>
            </a:r>
          </a:p>
          <a:p>
            <a:r>
              <a:rPr lang="cs-CZ" dirty="0"/>
              <a:t>http://www.zemepis.com/</a:t>
            </a:r>
          </a:p>
          <a:p>
            <a:r>
              <a:rPr lang="cs-CZ" dirty="0"/>
              <a:t>http://referaty.cz/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4587950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335</TotalTime>
  <Words>152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Východní Evropa - charakteristika</vt:lpstr>
      <vt:lpstr>Mapa Evropy</vt:lpstr>
      <vt:lpstr>Prezentace aplikace PowerPoint</vt:lpstr>
      <vt:lpstr>Mapa východní Evropy</vt:lpstr>
      <vt:lpstr>Východní Evropa – Pobaltské státy</vt:lpstr>
      <vt:lpstr>Citace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ALBÁNIE</dc:title>
  <dc:creator>123P</dc:creator>
  <cp:lastModifiedBy>Martin Králík</cp:lastModifiedBy>
  <cp:revision>30</cp:revision>
  <dcterms:modified xsi:type="dcterms:W3CDTF">2012-03-16T22:27:50Z</dcterms:modified>
</cp:coreProperties>
</file>