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08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Dělení zeleniny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08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Dělení zeleniny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1.4.2013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548394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si zopakují části rostlin</a:t>
            </a:r>
          </a:p>
          <a:p>
            <a:r>
              <a:rPr lang="cs-CZ" dirty="0" smtClean="0"/>
              <a:t>Žáci se naučí dělit zeleninu podle využívaných částí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</a:t>
            </a:r>
            <a:r>
              <a:rPr lang="cs-CZ" dirty="0" smtClean="0"/>
              <a:t>2002</a:t>
            </a:r>
          </a:p>
          <a:p>
            <a:r>
              <a:rPr lang="cs-CZ" dirty="0" smtClean="0"/>
              <a:t>Zdroj snímků: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Zopakuj si části </a:t>
            </a:r>
            <a:r>
              <a:rPr lang="cs-CZ" dirty="0" smtClean="0"/>
              <a:t>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Plod</a:t>
            </a:r>
          </a:p>
          <a:p>
            <a:r>
              <a:rPr lang="cs-CZ" dirty="0" smtClean="0"/>
              <a:t>Květ</a:t>
            </a:r>
          </a:p>
          <a:p>
            <a:r>
              <a:rPr lang="cs-CZ" dirty="0" smtClean="0"/>
              <a:t>List</a:t>
            </a:r>
          </a:p>
          <a:p>
            <a:endParaRPr lang="cs-CZ" dirty="0" smtClean="0"/>
          </a:p>
          <a:p>
            <a:r>
              <a:rPr lang="cs-CZ" dirty="0" smtClean="0"/>
              <a:t>Stonek</a:t>
            </a:r>
          </a:p>
          <a:p>
            <a:endParaRPr lang="cs-CZ" dirty="0" smtClean="0"/>
          </a:p>
          <a:p>
            <a:r>
              <a:rPr lang="cs-CZ" dirty="0" smtClean="0"/>
              <a:t>Kořen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M5QGND5X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345638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48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Výstavka zeleniny: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Přinesenou zeleninu roztřiďte do skupin </a:t>
            </a:r>
          </a:p>
          <a:p>
            <a:endParaRPr lang="cs-CZ" dirty="0"/>
          </a:p>
          <a:p>
            <a:pPr marL="68580" indent="0">
              <a:buNone/>
            </a:pPr>
            <a:r>
              <a:rPr lang="cs-CZ" dirty="0" smtClean="0"/>
              <a:t>   podle toho, kterou část z ní využíváme.</a:t>
            </a:r>
          </a:p>
          <a:p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Pozor, některá zelenina může patřit do více skupin.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58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Kořenová zelenina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Pěstujeme pro </a:t>
            </a:r>
            <a:r>
              <a:rPr lang="cs-CZ" u="sng" dirty="0" smtClean="0"/>
              <a:t>kořen</a:t>
            </a:r>
            <a:endParaRPr lang="cs-CZ" u="sng" dirty="0"/>
          </a:p>
        </p:txBody>
      </p:sp>
      <p:pic>
        <p:nvPicPr>
          <p:cNvPr id="1027" name="Picture 3" descr="C:\Users\08G8\AppData\Local\Microsoft\Windows\Temporary Internet Files\Content.IE5\3HO4C233\MP9003878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26985"/>
            <a:ext cx="1304544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3HO4C233\MC90021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1863505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QWL0J1TS\MP90038789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364502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03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Někdy říkáme naťová</a:t>
            </a:r>
          </a:p>
          <a:p>
            <a:endParaRPr lang="cs-CZ" dirty="0"/>
          </a:p>
          <a:p>
            <a:r>
              <a:rPr lang="cs-CZ" dirty="0" smtClean="0"/>
              <a:t>Pěstujeme pro </a:t>
            </a:r>
            <a:r>
              <a:rPr lang="cs-CZ" u="sng" dirty="0" smtClean="0"/>
              <a:t>list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8G8\AppData\Local\Microsoft\Windows\Temporary Internet Files\Content.IE5\QWL0J1TS\MP900144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183" y="2420888"/>
            <a:ext cx="139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8\AppData\Local\Microsoft\Windows\Temporary Internet Files\Content.IE5\3HO4C233\MP9003878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65104"/>
            <a:ext cx="2260848" cy="173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8VNP16VR\MP900448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924" y="4361420"/>
            <a:ext cx="3203848" cy="1740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129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Pěstujeme pro </a:t>
            </a:r>
            <a:r>
              <a:rPr lang="cs-CZ" u="sng" dirty="0" smtClean="0"/>
              <a:t>plody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G8\AppData\Local\Microsoft\Windows\Temporary Internet Files\Content.IE5\3HO4C233\MP900400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596" y="3645024"/>
            <a:ext cx="1248156" cy="1594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M5QGND5X\MC90044178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548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3HO4C233\MC90044178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674" y="38374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3HO4C233\MC900112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297" y="4795219"/>
            <a:ext cx="3456384" cy="178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8VNP16VR\MC9003538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42487"/>
            <a:ext cx="2142654" cy="1496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64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Cibulová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Pěstujeme pro </a:t>
            </a:r>
            <a:r>
              <a:rPr lang="cs-CZ" u="sng" dirty="0" smtClean="0"/>
              <a:t>cibuli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08G8\AppData\Local\Microsoft\Windows\Temporary Internet Files\Content.IE5\M5QGND5X\MP900402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2204864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8\AppData\Local\Microsoft\Windows\Temporary Internet Files\Content.IE5\8VNP16VR\MP9004095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84984"/>
            <a:ext cx="2087786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52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Víš, proč lidé pěstují některé druhy zeleniny ve skleníku?</a:t>
            </a:r>
            <a:endParaRPr lang="cs-CZ" dirty="0"/>
          </a:p>
        </p:txBody>
      </p:sp>
      <p:pic>
        <p:nvPicPr>
          <p:cNvPr id="5123" name="Picture 3" descr="C:\Users\08G8\AppData\Local\Microsoft\Windows\Temporary Internet Files\Content.IE5\3HO4C233\MC900412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29000"/>
            <a:ext cx="1762125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704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76672"/>
            <a:ext cx="7024744" cy="8640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do druhé části tabulky, o jaký druh zeleniny se jedná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7313016"/>
              </p:ext>
            </p:extLst>
          </p:nvPr>
        </p:nvGraphicFramePr>
        <p:xfrm>
          <a:off x="539552" y="1397000"/>
          <a:ext cx="8352928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zelenina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zařazení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Hrách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Cibule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Pórek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květák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Rajče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Brokolice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Čočka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Mrkev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Česnek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Meloun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Cizrna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7574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</TotalTime>
  <Words>182</Words>
  <Application>Microsoft Office PowerPoint</Application>
  <PresentationFormat>Předvádění na obrazovce (4:3)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 a citace</vt:lpstr>
      <vt:lpstr>Zopakuj si části rostlin</vt:lpstr>
      <vt:lpstr>Výstavka zeleniny:</vt:lpstr>
      <vt:lpstr>Kořenová zelenina</vt:lpstr>
      <vt:lpstr>Listová zelenina</vt:lpstr>
      <vt:lpstr>Plodová zelenina</vt:lpstr>
      <vt:lpstr>Cibulová zelenina</vt:lpstr>
      <vt:lpstr>Víš, proč lidé pěstují některé druhy zeleniny ve skleníku?</vt:lpstr>
      <vt:lpstr>Doplň do druhé části tabulky, o jaký druh zeleniny se jedná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14</cp:revision>
  <dcterms:created xsi:type="dcterms:W3CDTF">2013-03-18T07:35:41Z</dcterms:created>
  <dcterms:modified xsi:type="dcterms:W3CDTF">2013-04-01T11:01:15Z</dcterms:modified>
</cp:coreProperties>
</file>