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32 </a:t>
          </a:r>
          <a:r>
            <a:rPr lang="cs-CZ" sz="1400" smtClean="0"/>
            <a:t>INOVACE 10 </a:t>
          </a:r>
          <a:r>
            <a:rPr lang="cs-CZ" sz="1400" dirty="0" smtClean="0"/>
            <a:t>ČLOVĚK A JEHO SVĚT-Prvouka 2.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</a:t>
          </a:r>
          <a:r>
            <a:rPr lang="cs-CZ" sz="1600" dirty="0" smtClean="0"/>
            <a:t>Ptáci </a:t>
          </a:r>
          <a:r>
            <a:rPr lang="cs-CZ" sz="1600" smtClean="0"/>
            <a:t>stěhovaví  a  zdomácnělí  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0807E4F-1157-4CBC-BD19-4E9C92140739}" type="presOf" srcId="{4C35D32F-0EAB-4CD7-82EE-45574DC2A586}" destId="{890E4F0B-2866-4A3F-A3C7-2A14B1797930}" srcOrd="1" destOrd="0" presId="urn:microsoft.com/office/officeart/2005/8/layout/target3"/>
    <dgm:cxn modelId="{88288C8C-7AE6-4526-AF67-7EC33F0E9D73}" type="presOf" srcId="{B651F6E3-6281-48DB-9319-2AEAFDAE7572}" destId="{619D679B-A015-4ECF-8348-D1034C574F40}" srcOrd="0" destOrd="0" presId="urn:microsoft.com/office/officeart/2005/8/layout/target3"/>
    <dgm:cxn modelId="{03F8EF4D-7B4F-4ADE-9BA0-167BE89D201D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137070-1CCC-45F7-8573-E69CAAB8CFDB}" type="presOf" srcId="{D1D4F407-5343-4D3F-B5B9-D407B03CAEB4}" destId="{AED2198E-93D5-4001-81B4-73124B309672}" srcOrd="1" destOrd="0" presId="urn:microsoft.com/office/officeart/2005/8/layout/target3"/>
    <dgm:cxn modelId="{85FB7435-8F1A-40A0-B57A-BC7AD1FAFF43}" type="presOf" srcId="{7D356FD4-5DBA-45B8-83F2-01640ED454D7}" destId="{F217DB88-03EE-4B14-A303-4F9D49C289A7}" srcOrd="0" destOrd="0" presId="urn:microsoft.com/office/officeart/2005/8/layout/target3"/>
    <dgm:cxn modelId="{12B8FF48-7081-4336-AA4E-8ABC5E7DEC5A}" type="presOf" srcId="{757F3AB3-0718-4624-B441-E567A8F0AB56}" destId="{333A1088-737F-45CB-B68E-254E46348037}" srcOrd="0" destOrd="0" presId="urn:microsoft.com/office/officeart/2005/8/layout/target3"/>
    <dgm:cxn modelId="{B1012D86-D976-423F-8DFC-A0EDA45F1666}" type="presOf" srcId="{D1D4F407-5343-4D3F-B5B9-D407B03CAEB4}" destId="{D005CE8C-CC26-4C3E-AC11-E15060ECD759}" srcOrd="0" destOrd="0" presId="urn:microsoft.com/office/officeart/2005/8/layout/target3"/>
    <dgm:cxn modelId="{86055635-94E7-471D-BC8D-FDB6553FA1DF}" type="presOf" srcId="{D1B46980-6531-4606-95E6-44980827E919}" destId="{6140AFEC-043D-4C43-A2F9-D0F5331DF3A3}" srcOrd="0" destOrd="0" presId="urn:microsoft.com/office/officeart/2005/8/layout/target3"/>
    <dgm:cxn modelId="{1D2F4718-6CB8-4200-A5E6-2C53A574A9F8}" type="presOf" srcId="{7D356FD4-5DBA-45B8-83F2-01640ED454D7}" destId="{D0E8B8A9-76C8-445B-9727-5936C7A5778A}" srcOrd="1" destOrd="0" presId="urn:microsoft.com/office/officeart/2005/8/layout/target3"/>
    <dgm:cxn modelId="{A2CE59BA-B0EC-4A5E-875C-50759542A693}" type="presOf" srcId="{4C35D32F-0EAB-4CD7-82EE-45574DC2A586}" destId="{8BEBB6EC-1DAA-4CAC-8A25-BC0FCBD5DBD5}" srcOrd="0" destOrd="0" presId="urn:microsoft.com/office/officeart/2005/8/layout/target3"/>
    <dgm:cxn modelId="{C1510174-8BFB-40D4-B1C0-4960D5D216BF}" type="presOf" srcId="{B651F6E3-6281-48DB-9319-2AEAFDAE7572}" destId="{6BB5E863-4638-4E1D-BFDE-399D028AC4ED}" srcOrd="1" destOrd="0" presId="urn:microsoft.com/office/officeart/2005/8/layout/target3"/>
    <dgm:cxn modelId="{7110B412-81C4-485F-8EC3-B4423E192243}" type="presParOf" srcId="{333A1088-737F-45CB-B68E-254E46348037}" destId="{F5ABB229-8D3B-4694-996A-96F23CF14429}" srcOrd="0" destOrd="0" presId="urn:microsoft.com/office/officeart/2005/8/layout/target3"/>
    <dgm:cxn modelId="{CA7F43FD-1E7A-41FC-A4A8-617018C70774}" type="presParOf" srcId="{333A1088-737F-45CB-B68E-254E46348037}" destId="{F41139FD-01EE-4571-8B17-4FB00FC51163}" srcOrd="1" destOrd="0" presId="urn:microsoft.com/office/officeart/2005/8/layout/target3"/>
    <dgm:cxn modelId="{A0F8F8DD-C84D-46C2-85FF-23A2D75B6DC1}" type="presParOf" srcId="{333A1088-737F-45CB-B68E-254E46348037}" destId="{D005CE8C-CC26-4C3E-AC11-E15060ECD759}" srcOrd="2" destOrd="0" presId="urn:microsoft.com/office/officeart/2005/8/layout/target3"/>
    <dgm:cxn modelId="{0EE4937C-1774-46EC-A750-4DF2B673FD12}" type="presParOf" srcId="{333A1088-737F-45CB-B68E-254E46348037}" destId="{2C702D82-9B77-49B7-9568-BB8EB47C3372}" srcOrd="3" destOrd="0" presId="urn:microsoft.com/office/officeart/2005/8/layout/target3"/>
    <dgm:cxn modelId="{754697E4-63F2-49DA-B8A7-22C71ADC58D7}" type="presParOf" srcId="{333A1088-737F-45CB-B68E-254E46348037}" destId="{A52A0455-90FF-4808-ABD0-F02540D31D5A}" srcOrd="4" destOrd="0" presId="urn:microsoft.com/office/officeart/2005/8/layout/target3"/>
    <dgm:cxn modelId="{3ABB6920-714E-488E-A760-CE8E19B0B5C9}" type="presParOf" srcId="{333A1088-737F-45CB-B68E-254E46348037}" destId="{6140AFEC-043D-4C43-A2F9-D0F5331DF3A3}" srcOrd="5" destOrd="0" presId="urn:microsoft.com/office/officeart/2005/8/layout/target3"/>
    <dgm:cxn modelId="{6941AEB4-9175-4B58-B806-15BEAEAD75CE}" type="presParOf" srcId="{333A1088-737F-45CB-B68E-254E46348037}" destId="{9358AC05-5D7D-4327-9F80-1AD486AEA664}" srcOrd="6" destOrd="0" presId="urn:microsoft.com/office/officeart/2005/8/layout/target3"/>
    <dgm:cxn modelId="{A37FBE00-1F76-4C33-8C03-18EE55B08F87}" type="presParOf" srcId="{333A1088-737F-45CB-B68E-254E46348037}" destId="{313FC574-E1CD-4FB4-B054-0B805CE0447D}" srcOrd="7" destOrd="0" presId="urn:microsoft.com/office/officeart/2005/8/layout/target3"/>
    <dgm:cxn modelId="{AF57035E-6F2E-491D-85F0-5C83B0A65D40}" type="presParOf" srcId="{333A1088-737F-45CB-B68E-254E46348037}" destId="{619D679B-A015-4ECF-8348-D1034C574F40}" srcOrd="8" destOrd="0" presId="urn:microsoft.com/office/officeart/2005/8/layout/target3"/>
    <dgm:cxn modelId="{E82474D0-1569-4E62-854F-A241AABB0FAB}" type="presParOf" srcId="{333A1088-737F-45CB-B68E-254E46348037}" destId="{5EADEC68-DC27-4179-998F-15CD834808A2}" srcOrd="9" destOrd="0" presId="urn:microsoft.com/office/officeart/2005/8/layout/target3"/>
    <dgm:cxn modelId="{5EEAD9BA-A6CE-4F7B-8BC3-4C3ED31B2B24}" type="presParOf" srcId="{333A1088-737F-45CB-B68E-254E46348037}" destId="{B8578831-437F-4501-8ADE-AE2A1799C643}" srcOrd="10" destOrd="0" presId="urn:microsoft.com/office/officeart/2005/8/layout/target3"/>
    <dgm:cxn modelId="{712D755B-A378-408E-A12B-28D8531E6365}" type="presParOf" srcId="{333A1088-737F-45CB-B68E-254E46348037}" destId="{F217DB88-03EE-4B14-A303-4F9D49C289A7}" srcOrd="11" destOrd="0" presId="urn:microsoft.com/office/officeart/2005/8/layout/target3"/>
    <dgm:cxn modelId="{31D855B1-B3CB-429B-9441-8577880CA037}" type="presParOf" srcId="{333A1088-737F-45CB-B68E-254E46348037}" destId="{76644BE8-9D7C-4C09-B250-3D10AF48CBB7}" srcOrd="12" destOrd="0" presId="urn:microsoft.com/office/officeart/2005/8/layout/target3"/>
    <dgm:cxn modelId="{0ECAA994-C12C-4FB4-8BC9-A9438471F0AA}" type="presParOf" srcId="{333A1088-737F-45CB-B68E-254E46348037}" destId="{EE85B701-7295-41C0-BA7A-34D3756A2AE6}" srcOrd="13" destOrd="0" presId="urn:microsoft.com/office/officeart/2005/8/layout/target3"/>
    <dgm:cxn modelId="{2C54D242-8EB8-47BA-807A-11FFD03D80C3}" type="presParOf" srcId="{333A1088-737F-45CB-B68E-254E46348037}" destId="{8BEBB6EC-1DAA-4CAC-8A25-BC0FCBD5DBD5}" srcOrd="14" destOrd="0" presId="urn:microsoft.com/office/officeart/2005/8/layout/target3"/>
    <dgm:cxn modelId="{3998199B-010A-4C75-8120-D948AC02B638}" type="presParOf" srcId="{333A1088-737F-45CB-B68E-254E46348037}" destId="{AED2198E-93D5-4001-81B4-73124B309672}" srcOrd="15" destOrd="0" presId="urn:microsoft.com/office/officeart/2005/8/layout/target3"/>
    <dgm:cxn modelId="{DCCFD087-C9C2-4910-B642-DEFE3F23FD89}" type="presParOf" srcId="{333A1088-737F-45CB-B68E-254E46348037}" destId="{2BE915AB-18AA-4053-B92C-3BFC9ED204BB}" srcOrd="16" destOrd="0" presId="urn:microsoft.com/office/officeart/2005/8/layout/target3"/>
    <dgm:cxn modelId="{8D151A54-1948-4D71-B58E-7E7E3DE0938A}" type="presParOf" srcId="{333A1088-737F-45CB-B68E-254E46348037}" destId="{6BB5E863-4638-4E1D-BFDE-399D028AC4ED}" srcOrd="17" destOrd="0" presId="urn:microsoft.com/office/officeart/2005/8/layout/target3"/>
    <dgm:cxn modelId="{984A85FA-F6B9-4A94-A965-DAD0771C4318}" type="presParOf" srcId="{333A1088-737F-45CB-B68E-254E46348037}" destId="{D0E8B8A9-76C8-445B-9727-5936C7A5778A}" srcOrd="18" destOrd="0" presId="urn:microsoft.com/office/officeart/2005/8/layout/target3"/>
    <dgm:cxn modelId="{9A2170DB-3161-4914-B2D2-7A1F7F2128B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32 </a:t>
          </a:r>
          <a:r>
            <a:rPr lang="cs-CZ" sz="1400" kern="1200" smtClean="0"/>
            <a:t>INOVACE 10 </a:t>
          </a:r>
          <a:r>
            <a:rPr lang="cs-CZ" sz="1400" kern="1200" dirty="0" smtClean="0"/>
            <a:t>ČLOVĚK A JEHO SVĚT-Prvouka 2.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</a:t>
          </a:r>
          <a:r>
            <a:rPr lang="cs-CZ" sz="1600" kern="1200" dirty="0" smtClean="0"/>
            <a:t>Ptáci </a:t>
          </a:r>
          <a:r>
            <a:rPr lang="cs-CZ" sz="1600" kern="1200" smtClean="0"/>
            <a:t>stěhovaví  a  zdomácnělí  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5C384D-3494-4D0B-8AE1-8E5631434767}" type="datetimeFigureOut">
              <a:rPr lang="cs-CZ" smtClean="0"/>
              <a:pPr/>
              <a:t>28.7.2013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63E887-1937-4ACB-BD88-BD297599F9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7412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3E887-1937-4ACB-BD88-BD297599F977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3E887-1937-4ACB-BD88-BD297599F97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3E887-1937-4ACB-BD88-BD297599F977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3E887-1937-4ACB-BD88-BD297599F977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3E887-1937-4ACB-BD88-BD297599F977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3E887-1937-4ACB-BD88-BD297599F977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3E887-1937-4ACB-BD88-BD297599F977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28.7.2013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28.7.2013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28.7.2013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28.7.2013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28.7.2013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28.7.2013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28.7.2013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28.7.2013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28.7.2013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28.7.2013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28.7.2013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B76BED2-1E79-4433-A317-A1E0C7546EDA}" type="datetimeFigureOut">
              <a:rPr lang="cs-CZ" smtClean="0"/>
              <a:pPr/>
              <a:t>28.7.2013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D870B1A-F51B-4575-B99C-4F13E9B4F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2005086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264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Žáci se seznámí s pojmem stěhovaví (tažní) práci</a:t>
            </a:r>
          </a:p>
          <a:p>
            <a:r>
              <a:rPr lang="cs-CZ" dirty="0" smtClean="0"/>
              <a:t>Zopakují si domácí ptáky a jejich užitek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Moje kniha objevů, prvouka pro 2. r. ZŠ 1. díl</a:t>
            </a:r>
          </a:p>
          <a:p>
            <a:pPr marL="68580" indent="0">
              <a:buNone/>
            </a:pPr>
            <a:r>
              <a:rPr lang="cs-CZ" dirty="0" smtClean="0"/>
              <a:t>Ing. Jana Potůčková, Studio 1+1, Brno 2002</a:t>
            </a:r>
          </a:p>
          <a:p>
            <a:r>
              <a:rPr lang="cs-CZ" dirty="0" smtClean="0"/>
              <a:t>Snímky: </a:t>
            </a:r>
            <a:r>
              <a:rPr lang="cs-CZ" dirty="0" smtClean="0"/>
              <a:t>Klipart</a:t>
            </a:r>
          </a:p>
          <a:p>
            <a:pPr>
              <a:buNone/>
            </a:pPr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r>
              <a:rPr lang="cs-CZ" dirty="0"/>
              <a:t>http://upload.wikimedia.org/wikipedia/commons/thumb/6/6f/Corvus_frugilegus_2.jpg/235px-Corvus_frugilegus_2.jpg</a:t>
            </a:r>
          </a:p>
        </p:txBody>
      </p:sp>
    </p:spTree>
    <p:extLst>
      <p:ext uri="{BB962C8B-B14F-4D97-AF65-F5344CB8AC3E}">
        <p14:creationId xmlns:p14="http://schemas.microsoft.com/office/powerpoint/2010/main" xmlns="" val="130814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Proč někteří ptáci na podzim odlétají?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3573016"/>
            <a:ext cx="6777317" cy="2259613"/>
          </a:xfrm>
        </p:spPr>
        <p:txBody>
          <a:bodyPr/>
          <a:lstStyle/>
          <a:p>
            <a:r>
              <a:rPr lang="cs-CZ" dirty="0" smtClean="0"/>
              <a:t>Např. vlaštovky se živí hmyzem. Tak by u nás nenašly v zimě potravu. Proto odlétají na jih. Na jaře se vracejí hnízdit k nám.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3744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>
            <a:normAutofit fontScale="90000"/>
          </a:bodyPr>
          <a:lstStyle/>
          <a:p>
            <a:r>
              <a:rPr lang="cs-CZ" sz="2800" dirty="0" smtClean="0"/>
              <a:t>Pojmenuj stěhovavé ptáky na obrázcích: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2416" y="1844824"/>
            <a:ext cx="3419856" cy="230425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08G8\AppData\Local\Microsoft\Windows\Temporary Internet Files\Content.IE5\QWL0J1TS\MC900329536[1].wmf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390822"/>
            <a:ext cx="1795604" cy="1779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G8\AppData\Local\Microsoft\Windows\Temporary Internet Files\Content.IE5\3HO4C233\MC9000840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55442"/>
            <a:ext cx="1471698" cy="1689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G8\AppData\Local\Microsoft\Windows\Temporary Internet Files\Content.IE5\M5QGND5X\MC9000839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4001" y="2636912"/>
            <a:ext cx="1903746" cy="98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G8\AppData\Local\Microsoft\Windows\Temporary Internet Files\Content.IE5\8VNP16VR\MP90018051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7312" y="2206230"/>
            <a:ext cx="1515232" cy="23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5373216"/>
            <a:ext cx="6644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Vlaštovka                kukačka            špaček                     čáp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064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Víš, který ptačí druh naopak na zimu přilétá k nám?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Havran polní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84984"/>
            <a:ext cx="2238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2379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Zdomácnělí ptáci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Lidé si je ochočili a chovají je hlavně pro hospodářský užitek, ale někdy i jen pro jejich společnost a pro okrasu.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2278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Pojmenuj zdomácnělé ptáky na obrázcích:</a:t>
            </a:r>
            <a:endParaRPr lang="cs-CZ" dirty="0"/>
          </a:p>
        </p:txBody>
      </p:sp>
      <p:pic>
        <p:nvPicPr>
          <p:cNvPr id="3074" name="Picture 2" descr="C:\Users\08G8\AppData\Local\Microsoft\Windows\Temporary Internet Files\Content.IE5\8VNP16VR\MP9001804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5651" y="2228088"/>
            <a:ext cx="1828800" cy="1416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8G8\AppData\Local\Microsoft\Windows\Temporary Internet Files\Content.IE5\M5QGND5X\MP90042658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4348" y="2255001"/>
            <a:ext cx="1263253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G8\AppData\Local\Microsoft\Windows\Temporary Internet Files\Content.IE5\8VNP16VR\MP90040652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830110"/>
            <a:ext cx="2411760" cy="182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G8\AppData\Local\Microsoft\Windows\Temporary Internet Files\Content.IE5\QWL0J1TS\MP90043183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30524"/>
            <a:ext cx="2276872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G8\AppData\Local\Microsoft\Windows\Temporary Internet Files\Content.IE5\3HO4C233\MC90043457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7601" y="3742357"/>
            <a:ext cx="1622425" cy="186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5980638"/>
            <a:ext cx="6704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Slepice         husy                   kohout          krocan      kachny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3666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5291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Škrtni nepravdivé tvrzení: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628800"/>
            <a:ext cx="6777317" cy="4203829"/>
          </a:xfrm>
        </p:spPr>
        <p:txBody>
          <a:bodyPr/>
          <a:lstStyle/>
          <a:p>
            <a:r>
              <a:rPr lang="cs-CZ" dirty="0" smtClean="0"/>
              <a:t>Slepice chováme kvůli vejcím, peří, masu.</a:t>
            </a:r>
          </a:p>
          <a:p>
            <a:endParaRPr lang="cs-CZ" dirty="0"/>
          </a:p>
          <a:p>
            <a:r>
              <a:rPr lang="cs-CZ" dirty="0" smtClean="0"/>
              <a:t>Husy chováme pro vejce, maso, peří a zpěv.</a:t>
            </a:r>
          </a:p>
          <a:p>
            <a:r>
              <a:rPr lang="cs-CZ" dirty="0" smtClean="0"/>
              <a:t>Andulky chováme pro okrasu a maso.</a:t>
            </a:r>
            <a:endParaRPr lang="cs-CZ" dirty="0"/>
          </a:p>
          <a:p>
            <a:r>
              <a:rPr lang="cs-CZ" dirty="0" smtClean="0"/>
              <a:t>Kachny chováme pro vejce, mléko a maso.</a:t>
            </a:r>
          </a:p>
          <a:p>
            <a:r>
              <a:rPr lang="cs-CZ" dirty="0" smtClean="0"/>
              <a:t>Krůty chováme pro peří a maso. 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6012160" y="1916832"/>
            <a:ext cx="6480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403648" y="3140968"/>
            <a:ext cx="79208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156176" y="3573016"/>
            <a:ext cx="93610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796136" y="4005064"/>
            <a:ext cx="86409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427984" y="4797152"/>
            <a:ext cx="6480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3969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243</Words>
  <Application>Microsoft Office PowerPoint</Application>
  <PresentationFormat>Předvádění na obrazovce (4:3)</PresentationFormat>
  <Paragraphs>43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Austin</vt:lpstr>
      <vt:lpstr>Snímek 1</vt:lpstr>
      <vt:lpstr>Anotace a citace</vt:lpstr>
      <vt:lpstr>Proč někteří ptáci na podzim odlétají?</vt:lpstr>
      <vt:lpstr>Pojmenuj stěhovavé ptáky na obrázcích:</vt:lpstr>
      <vt:lpstr>Víš, který ptačí druh naopak na zimu přilétá k nám?</vt:lpstr>
      <vt:lpstr>Zdomácnělí ptáci</vt:lpstr>
      <vt:lpstr>Pojmenuj zdomácnělé ptáky na obrázcích:</vt:lpstr>
      <vt:lpstr>Škrtni nepravdivé tvrzení: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Sýsová</dc:creator>
  <cp:lastModifiedBy>šárka</cp:lastModifiedBy>
  <cp:revision>19</cp:revision>
  <dcterms:created xsi:type="dcterms:W3CDTF">2013-03-18T07:35:41Z</dcterms:created>
  <dcterms:modified xsi:type="dcterms:W3CDTF">2013-07-28T07:11:44Z</dcterms:modified>
</cp:coreProperties>
</file>