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12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ČR- má vlast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12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ČR- má vlast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1.4.2013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1.4.2013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media1.picsearch.com/is?az9zlFOjS47vNhdKfcRH0NtRCBCRTt1aqwZvhWqWTvs" TargetMode="External"/><Relationship Id="rId2" Type="http://schemas.openxmlformats.org/officeDocument/2006/relationships/hyperlink" Target="http://media1.picsearch.com/is?FObTECaPRzf084DPV1GgYMEYF-scxpqNE3HZzIcYm3o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media4.picsearch.com/is?zm3YBMkWU9VB5t9W9GZw8iZiMvzj8aqbBVXlW6gxn4M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9038908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seznámí se základními informacemi o ČR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</a:t>
            </a:r>
            <a:r>
              <a:rPr lang="cs-CZ" dirty="0" smtClean="0"/>
              <a:t>2002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media1.picsearch.com/is?FObTECaPRzf084DPV1GgYMEYF-scxpqNE3HZzIcYm3o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media1.picsearch.com/is?az9zlFOjS47vNhdKfcRH0NtRCBCRTt1aqwZvhWqWTvs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media4.picsearch.com/is?zm3YBMkWU9VB5t9W9GZw8iZiMvzj8aqbBVXlW6gxn4M</a:t>
            </a:r>
            <a:endParaRPr lang="cs-CZ" dirty="0" smtClean="0"/>
          </a:p>
          <a:p>
            <a:r>
              <a:rPr lang="cs-CZ" dirty="0"/>
              <a:t>http://media2.picsearch.com/is?0OaRgfklN9ayF5dF75WggBYuWJiXvxqpjam8gvcmgRw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Naší vlastí je 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276873"/>
            <a:ext cx="5184576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3068960"/>
            <a:ext cx="4222631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Německo                    </a:t>
            </a:r>
            <a:r>
              <a:rPr lang="cs-CZ" dirty="0"/>
              <a:t>P</a:t>
            </a:r>
            <a:r>
              <a:rPr lang="cs-CZ" dirty="0" smtClean="0"/>
              <a:t>olsko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Slovensko</a:t>
            </a:r>
          </a:p>
          <a:p>
            <a:endParaRPr lang="cs-CZ" dirty="0"/>
          </a:p>
          <a:p>
            <a:r>
              <a:rPr lang="cs-CZ" dirty="0" smtClean="0"/>
              <a:t>                  Rakousko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027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Českou republiku tvoří 3 části: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20888"/>
            <a:ext cx="5472608" cy="30243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771800" y="3645024"/>
            <a:ext cx="458811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Čechy </a:t>
            </a:r>
            <a:r>
              <a:rPr lang="cs-CZ" dirty="0" smtClean="0"/>
              <a:t>                                            </a:t>
            </a:r>
            <a:r>
              <a:rPr lang="cs-CZ" b="1" dirty="0" smtClean="0">
                <a:solidFill>
                  <a:srgbClr val="FF0000"/>
                </a:solidFill>
              </a:rPr>
              <a:t>Slezsko</a:t>
            </a:r>
          </a:p>
          <a:p>
            <a:endParaRPr lang="cs-CZ" dirty="0"/>
          </a:p>
          <a:p>
            <a:r>
              <a:rPr lang="cs-CZ" dirty="0" smtClean="0"/>
              <a:t>                                     </a:t>
            </a:r>
            <a:r>
              <a:rPr lang="cs-CZ" b="1" dirty="0" smtClean="0">
                <a:solidFill>
                  <a:srgbClr val="0070C0"/>
                </a:solidFill>
              </a:rPr>
              <a:t>Morava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6977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1. Státní znak</a:t>
            </a:r>
          </a:p>
          <a:p>
            <a:endParaRPr lang="cs-CZ" dirty="0"/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2. Státní vlajka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4290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733666"/>
            <a:ext cx="1219200" cy="904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6699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Státní symboly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3. Státní hymna</a:t>
            </a:r>
          </a:p>
          <a:p>
            <a:endParaRPr lang="cs-CZ" dirty="0"/>
          </a:p>
          <a:p>
            <a:pPr marL="68580" indent="0">
              <a:buNone/>
            </a:pPr>
            <a:r>
              <a:rPr lang="cs-CZ" dirty="0"/>
              <a:t>Česká hymna, jak ji známe teď je pouze první slokou </a:t>
            </a:r>
            <a:r>
              <a:rPr lang="cs-CZ" dirty="0" smtClean="0"/>
              <a:t> </a:t>
            </a:r>
            <a:r>
              <a:rPr lang="cs-CZ" dirty="0"/>
              <a:t>písně </a:t>
            </a:r>
            <a:r>
              <a:rPr lang="cs-CZ" dirty="0" smtClean="0"/>
              <a:t>ze </a:t>
            </a:r>
            <a:r>
              <a:rPr lang="cs-CZ" dirty="0"/>
              <a:t>hry </a:t>
            </a:r>
            <a:r>
              <a:rPr lang="cs-CZ" b="1" u="sng" dirty="0"/>
              <a:t>Josefa Kajetána Tyla</a:t>
            </a:r>
            <a:r>
              <a:rPr lang="cs-CZ" dirty="0"/>
              <a:t> </a:t>
            </a:r>
            <a:r>
              <a:rPr lang="cs-CZ" i="1" dirty="0"/>
              <a:t>Fidlovačka, aneb žádný hněv a žádná rvačka</a:t>
            </a:r>
            <a:r>
              <a:rPr lang="cs-CZ" dirty="0"/>
              <a:t> a hudbu složil </a:t>
            </a:r>
            <a:r>
              <a:rPr lang="cs-CZ" b="1" u="sng" dirty="0"/>
              <a:t>František Škroup</a:t>
            </a:r>
            <a:r>
              <a:rPr lang="cs-CZ" dirty="0"/>
              <a:t>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355976" y="2313431"/>
            <a:ext cx="4176464" cy="3493008"/>
          </a:xfrm>
        </p:spPr>
        <p:txBody>
          <a:bodyPr>
            <a:normAutofit fontScale="92500"/>
          </a:bodyPr>
          <a:lstStyle/>
          <a:p>
            <a:r>
              <a:rPr lang="cs-CZ" dirty="0"/>
              <a:t>Kde domov můj,</a:t>
            </a:r>
            <a:br>
              <a:rPr lang="cs-CZ" dirty="0"/>
            </a:br>
            <a:r>
              <a:rPr lang="cs-CZ" dirty="0"/>
              <a:t>kde domov můj?</a:t>
            </a:r>
            <a:br>
              <a:rPr lang="cs-CZ" dirty="0"/>
            </a:br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bory šumí po skalinách,</a:t>
            </a:r>
            <a:br>
              <a:rPr lang="cs-CZ" dirty="0"/>
            </a:br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zemský ráj to na pohled!</a:t>
            </a:r>
            <a:br>
              <a:rPr lang="cs-CZ" dirty="0"/>
            </a:br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země česká, domov můj,</a:t>
            </a:r>
            <a:br>
              <a:rPr lang="cs-CZ" dirty="0"/>
            </a:br>
            <a:r>
              <a:rPr lang="cs-CZ" dirty="0"/>
              <a:t>země česká, domov můj!</a:t>
            </a:r>
          </a:p>
        </p:txBody>
      </p:sp>
    </p:spTree>
    <p:extLst>
      <p:ext uri="{BB962C8B-B14F-4D97-AF65-F5344CB8AC3E}">
        <p14:creationId xmlns:p14="http://schemas.microsoft.com/office/powerpoint/2010/main" val="401202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 na závěr: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Mou vlastí  je …………….</a:t>
            </a:r>
          </a:p>
          <a:p>
            <a:r>
              <a:rPr lang="cs-CZ" dirty="0" smtClean="0"/>
              <a:t>Naším hlavním městem je ……………</a:t>
            </a:r>
          </a:p>
          <a:p>
            <a:r>
              <a:rPr lang="cs-CZ" dirty="0" smtClean="0"/>
              <a:t>V čele republiky stojí ………………</a:t>
            </a:r>
          </a:p>
          <a:p>
            <a:r>
              <a:rPr lang="cs-CZ" dirty="0" smtClean="0"/>
              <a:t>Naše státní symboly jsou ……………..</a:t>
            </a:r>
          </a:p>
          <a:p>
            <a:r>
              <a:rPr lang="cs-CZ" dirty="0" smtClean="0"/>
              <a:t>Umím nakreslit státní vlajku ……………….</a:t>
            </a:r>
          </a:p>
          <a:p>
            <a:r>
              <a:rPr lang="cs-CZ" dirty="0" smtClean="0"/>
              <a:t>Naší státní hymnou je píseň …………………</a:t>
            </a:r>
          </a:p>
          <a:p>
            <a:r>
              <a:rPr lang="cs-CZ" dirty="0" smtClean="0"/>
              <a:t>Naším mateřským jazykem je ……………….</a:t>
            </a:r>
          </a:p>
          <a:p>
            <a:r>
              <a:rPr lang="cs-CZ" dirty="0" smtClean="0"/>
              <a:t>Českou republiku tvoří tři části …………..</a:t>
            </a:r>
          </a:p>
          <a:p>
            <a:r>
              <a:rPr lang="cs-CZ" dirty="0" smtClean="0"/>
              <a:t>Sousední státy se jmenují 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806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0113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Kontrola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Mou vlastí  je Česká republika.</a:t>
            </a:r>
          </a:p>
          <a:p>
            <a:r>
              <a:rPr lang="cs-CZ" dirty="0" smtClean="0"/>
              <a:t>Naším hlavním městem je Praha.</a:t>
            </a:r>
          </a:p>
          <a:p>
            <a:r>
              <a:rPr lang="cs-CZ" dirty="0" smtClean="0"/>
              <a:t>V čele republiky stojí prezident.</a:t>
            </a:r>
          </a:p>
          <a:p>
            <a:r>
              <a:rPr lang="cs-CZ" dirty="0" smtClean="0"/>
              <a:t>Naše státní symboly jsou znak, hymna a vlajka.</a:t>
            </a:r>
          </a:p>
          <a:p>
            <a:r>
              <a:rPr lang="cs-CZ" dirty="0" smtClean="0"/>
              <a:t>Umím nakreslit státní vlajku </a:t>
            </a:r>
          </a:p>
          <a:p>
            <a:r>
              <a:rPr lang="cs-CZ" dirty="0" smtClean="0"/>
              <a:t>Naší státní hymnou je píseň Kde domov můj.</a:t>
            </a:r>
          </a:p>
          <a:p>
            <a:r>
              <a:rPr lang="cs-CZ" dirty="0" smtClean="0"/>
              <a:t>Naším mateřským jazykem je čeština.</a:t>
            </a:r>
          </a:p>
          <a:p>
            <a:r>
              <a:rPr lang="cs-CZ" dirty="0" smtClean="0"/>
              <a:t>Českou republiku tvoří tři části Čechy, Morava a Slezsko.</a:t>
            </a:r>
          </a:p>
          <a:p>
            <a:r>
              <a:rPr lang="cs-CZ" dirty="0" smtClean="0"/>
              <a:t>Sousední státy se jmenují Německo, Polsko, Slovensko </a:t>
            </a:r>
            <a:r>
              <a:rPr lang="cs-CZ" smtClean="0"/>
              <a:t>a Rakousko.</a:t>
            </a: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212976"/>
            <a:ext cx="1219200" cy="9048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874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282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Naší vlastí je Česká republika</vt:lpstr>
      <vt:lpstr>Českou republiku tvoří 3 části:</vt:lpstr>
      <vt:lpstr>Státní symboly</vt:lpstr>
      <vt:lpstr>Státní symboly</vt:lpstr>
      <vt:lpstr>Test na závěr:</vt:lpstr>
      <vt:lpstr>Kontrola :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08G8</cp:lastModifiedBy>
  <cp:revision>18</cp:revision>
  <dcterms:created xsi:type="dcterms:W3CDTF">2013-03-18T07:35:41Z</dcterms:created>
  <dcterms:modified xsi:type="dcterms:W3CDTF">2013-04-01T14:50:28Z</dcterms:modified>
</cp:coreProperties>
</file>