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14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Roční období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14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Roční období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1806973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si zopakují a upevní učivo o ročních obdobích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283968" y="2313431"/>
            <a:ext cx="4248472" cy="3493008"/>
          </a:xfrm>
        </p:spPr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Obrázky z </a:t>
            </a:r>
            <a:r>
              <a:rPr lang="cs-CZ" dirty="0" smtClean="0"/>
              <a:t>Klipartu</a:t>
            </a:r>
          </a:p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Rok má 365 dní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přestupný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Rok má 366 dní</a:t>
            </a:r>
          </a:p>
          <a:p>
            <a:r>
              <a:rPr lang="cs-CZ" dirty="0" smtClean="0"/>
              <a:t>Jednou za 4 roky</a:t>
            </a:r>
          </a:p>
          <a:p>
            <a:r>
              <a:rPr lang="cs-CZ" dirty="0" smtClean="0"/>
              <a:t>Den se přidává v měsíci únoru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834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Rok dělíme na 4 roční období: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2852936"/>
            <a:ext cx="106792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JARO</a:t>
            </a:r>
          </a:p>
          <a:p>
            <a:endParaRPr lang="cs-CZ" dirty="0"/>
          </a:p>
          <a:p>
            <a:r>
              <a:rPr lang="cs-CZ" dirty="0" smtClean="0"/>
              <a:t>LÉTO</a:t>
            </a:r>
          </a:p>
          <a:p>
            <a:endParaRPr lang="cs-CZ" dirty="0"/>
          </a:p>
          <a:p>
            <a:r>
              <a:rPr lang="cs-CZ" dirty="0" smtClean="0"/>
              <a:t>PODZIM</a:t>
            </a:r>
          </a:p>
          <a:p>
            <a:endParaRPr lang="cs-CZ" dirty="0"/>
          </a:p>
          <a:p>
            <a:r>
              <a:rPr lang="cs-CZ" dirty="0" smtClean="0"/>
              <a:t>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537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21. březen – 20. červen</a:t>
            </a:r>
          </a:p>
          <a:p>
            <a:r>
              <a:rPr lang="cs-CZ" dirty="0" smtClean="0"/>
              <a:t>Kvetou rostliny</a:t>
            </a:r>
          </a:p>
          <a:p>
            <a:r>
              <a:rPr lang="cs-CZ" dirty="0" smtClean="0"/>
              <a:t>Vrací se tažní ptáci</a:t>
            </a:r>
          </a:p>
          <a:p>
            <a:r>
              <a:rPr lang="cs-CZ" dirty="0" smtClean="0"/>
              <a:t>Rodí se mláďata</a:t>
            </a:r>
          </a:p>
          <a:p>
            <a:r>
              <a:rPr lang="cs-CZ" dirty="0" smtClean="0"/>
              <a:t>Prodlužují </a:t>
            </a:r>
            <a:r>
              <a:rPr lang="cs-CZ" dirty="0"/>
              <a:t>se dny, otepluje se.</a:t>
            </a:r>
          </a:p>
          <a:p>
            <a:endParaRPr lang="cs-CZ" dirty="0"/>
          </a:p>
        </p:txBody>
      </p:sp>
      <p:pic>
        <p:nvPicPr>
          <p:cNvPr id="2050" name="Picture 2" descr="C:\Users\08G8\AppData\Local\Microsoft\Windows\Temporary Internet Files\Content.IE5\3HO4C233\MP900422097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351962"/>
            <a:ext cx="3419475" cy="34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815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21. červen – 22. září</a:t>
            </a:r>
          </a:p>
          <a:p>
            <a:r>
              <a:rPr lang="cs-CZ" dirty="0" smtClean="0"/>
              <a:t>Teploty nad 15 °C, bývají bouřky</a:t>
            </a:r>
          </a:p>
          <a:p>
            <a:r>
              <a:rPr lang="cs-CZ" dirty="0" smtClean="0"/>
              <a:t>Zraje ovoce, roste zelenina</a:t>
            </a:r>
          </a:p>
          <a:p>
            <a:r>
              <a:rPr lang="cs-CZ" dirty="0" smtClean="0"/>
              <a:t>Sušíme seno, jsou žně</a:t>
            </a:r>
          </a:p>
          <a:p>
            <a:r>
              <a:rPr lang="cs-CZ" dirty="0" smtClean="0"/>
              <a:t>Mláďata se osamostatňují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QWL0J1TS\MP900422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48880"/>
            <a:ext cx="3319147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713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671264" cy="34930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23. září–20. prosinec</a:t>
            </a:r>
          </a:p>
          <a:p>
            <a:r>
              <a:rPr lang="cs-CZ" dirty="0" smtClean="0"/>
              <a:t>Ochlazuje se, je deštivo</a:t>
            </a:r>
          </a:p>
          <a:p>
            <a:r>
              <a:rPr lang="cs-CZ" dirty="0" smtClean="0"/>
              <a:t>Sklízí se ovoce a zelenina</a:t>
            </a:r>
          </a:p>
          <a:p>
            <a:r>
              <a:rPr lang="cs-CZ" dirty="0" smtClean="0"/>
              <a:t>Opadává listí</a:t>
            </a:r>
          </a:p>
          <a:p>
            <a:r>
              <a:rPr lang="cs-CZ" dirty="0" smtClean="0"/>
              <a:t>Odlétají tažní ptáci, zvěř si dělá zásoby nebo uléhá k zimnímu spánku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E7RT8Z2C\MC900250101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0616" y="2713328"/>
            <a:ext cx="1984218" cy="269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431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99992" y="2313431"/>
            <a:ext cx="4104456" cy="3493008"/>
          </a:xfrm>
        </p:spPr>
        <p:txBody>
          <a:bodyPr/>
          <a:lstStyle/>
          <a:p>
            <a:r>
              <a:rPr lang="cs-CZ" dirty="0" smtClean="0"/>
              <a:t>21. prosinec –20. březen</a:t>
            </a:r>
          </a:p>
          <a:p>
            <a:r>
              <a:rPr lang="cs-CZ" dirty="0" smtClean="0"/>
              <a:t>Sněží, je mráz</a:t>
            </a:r>
          </a:p>
          <a:p>
            <a:r>
              <a:rPr lang="cs-CZ" dirty="0" smtClean="0"/>
              <a:t>Rostliny nerostou</a:t>
            </a:r>
          </a:p>
          <a:p>
            <a:endParaRPr lang="cs-CZ" dirty="0"/>
          </a:p>
        </p:txBody>
      </p:sp>
      <p:pic>
        <p:nvPicPr>
          <p:cNvPr id="2050" name="Picture 2" descr="C:\Users\08G8\AppData\Local\Microsoft\Windows\Temporary Internet Files\Content.IE5\E7RT8Z2C\MP9004484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76872"/>
            <a:ext cx="3168352" cy="369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57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významné dny k ročním obdobím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Velikonoce</a:t>
            </a:r>
          </a:p>
          <a:p>
            <a:r>
              <a:rPr lang="cs-CZ" dirty="0" smtClean="0"/>
              <a:t>Vánoce</a:t>
            </a:r>
          </a:p>
          <a:p>
            <a:r>
              <a:rPr lang="cs-CZ" dirty="0" smtClean="0"/>
              <a:t>Letní prázdniny</a:t>
            </a:r>
          </a:p>
          <a:p>
            <a:r>
              <a:rPr lang="cs-CZ" dirty="0" smtClean="0"/>
              <a:t>Masopust</a:t>
            </a:r>
          </a:p>
          <a:p>
            <a:r>
              <a:rPr lang="cs-CZ" dirty="0" smtClean="0"/>
              <a:t>Tři králové</a:t>
            </a:r>
          </a:p>
          <a:p>
            <a:r>
              <a:rPr lang="cs-CZ" dirty="0" smtClean="0"/>
              <a:t>končí školní rok</a:t>
            </a:r>
          </a:p>
          <a:p>
            <a:r>
              <a:rPr lang="cs-CZ" dirty="0" smtClean="0"/>
              <a:t>Svátek Sv. Václava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Jaro</a:t>
            </a:r>
          </a:p>
          <a:p>
            <a:r>
              <a:rPr lang="cs-CZ" dirty="0" smtClean="0"/>
              <a:t>Léto</a:t>
            </a:r>
          </a:p>
          <a:p>
            <a:r>
              <a:rPr lang="cs-CZ" dirty="0" smtClean="0"/>
              <a:t>Podzim</a:t>
            </a:r>
          </a:p>
          <a:p>
            <a:r>
              <a:rPr lang="cs-CZ" smtClean="0"/>
              <a:t>Zima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825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významné dny k ročním obdobím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Velikonoce</a:t>
            </a:r>
          </a:p>
          <a:p>
            <a:r>
              <a:rPr lang="cs-CZ" dirty="0" smtClean="0"/>
              <a:t>Vánoce</a:t>
            </a:r>
          </a:p>
          <a:p>
            <a:r>
              <a:rPr lang="cs-CZ" dirty="0" smtClean="0"/>
              <a:t>Letní prázdniny</a:t>
            </a:r>
          </a:p>
          <a:p>
            <a:r>
              <a:rPr lang="cs-CZ" dirty="0" smtClean="0"/>
              <a:t>Masopust</a:t>
            </a:r>
          </a:p>
          <a:p>
            <a:r>
              <a:rPr lang="cs-CZ" dirty="0" smtClean="0"/>
              <a:t>Tři králové</a:t>
            </a:r>
          </a:p>
          <a:p>
            <a:r>
              <a:rPr lang="cs-CZ" dirty="0" smtClean="0"/>
              <a:t>končí školní rok</a:t>
            </a:r>
          </a:p>
          <a:p>
            <a:r>
              <a:rPr lang="cs-CZ" dirty="0" smtClean="0"/>
              <a:t>Svátek Sv. Václava</a:t>
            </a:r>
          </a:p>
          <a:p>
            <a:r>
              <a:rPr lang="cs-CZ" dirty="0" smtClean="0"/>
              <a:t>Začíná školní rok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Jaro</a:t>
            </a:r>
          </a:p>
          <a:p>
            <a:r>
              <a:rPr lang="cs-CZ" dirty="0" smtClean="0"/>
              <a:t>Léto</a:t>
            </a:r>
          </a:p>
          <a:p>
            <a:r>
              <a:rPr lang="cs-CZ" dirty="0" smtClean="0"/>
              <a:t>Podzim</a:t>
            </a:r>
          </a:p>
          <a:p>
            <a:r>
              <a:rPr lang="cs-CZ" dirty="0" smtClean="0"/>
              <a:t>Zima</a:t>
            </a:r>
          </a:p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203848" y="2564904"/>
            <a:ext cx="165618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771800" y="2996952"/>
            <a:ext cx="223224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3284984"/>
            <a:ext cx="1368152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71800" y="3861048"/>
            <a:ext cx="208823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87824" y="4365104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815916" y="3465004"/>
            <a:ext cx="1044116" cy="12601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337974" y="3861048"/>
            <a:ext cx="522058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031940" y="3861048"/>
            <a:ext cx="82809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7200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269</Words>
  <Application>Microsoft Office PowerPoint</Application>
  <PresentationFormat>Předvádění na obrazovce (4:3)</PresentationFormat>
  <Paragraphs>84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Anotace a citace</vt:lpstr>
      <vt:lpstr>rok</vt:lpstr>
      <vt:lpstr>Rok dělíme na 4 roční období:</vt:lpstr>
      <vt:lpstr>jaro</vt:lpstr>
      <vt:lpstr>léto</vt:lpstr>
      <vt:lpstr>podzim</vt:lpstr>
      <vt:lpstr>zima</vt:lpstr>
      <vt:lpstr>Přiřaď významné dny k ročním obdobím</vt:lpstr>
      <vt:lpstr>Přiřaď významné dny k ročním obdobím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šárka</cp:lastModifiedBy>
  <cp:revision>24</cp:revision>
  <dcterms:created xsi:type="dcterms:W3CDTF">2013-03-18T07:35:41Z</dcterms:created>
  <dcterms:modified xsi:type="dcterms:W3CDTF">2013-07-28T07:03:50Z</dcterms:modified>
</cp:coreProperties>
</file>