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2" r:id="rId5"/>
    <p:sldId id="260" r:id="rId6"/>
    <p:sldId id="263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15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Měsíce v roce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15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Měsíce v roce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Kalend%C3%A1%C5%99n%C3%AD_m%C4%9Bs%C3%ADc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302757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Žáci si zopakují posloupnost měsíců</a:t>
            </a:r>
          </a:p>
          <a:p>
            <a:r>
              <a:rPr lang="cs-CZ" dirty="0" smtClean="0"/>
              <a:t>žáci se naučí určit počet dnů v jednotlivých měsících</a:t>
            </a:r>
          </a:p>
          <a:p>
            <a:r>
              <a:rPr lang="cs-CZ" dirty="0" smtClean="0"/>
              <a:t>Žáci pracují </a:t>
            </a:r>
            <a:r>
              <a:rPr lang="cs-CZ" smtClean="0"/>
              <a:t>s kalendářem nebo diářem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Snímky z </a:t>
            </a:r>
            <a:r>
              <a:rPr lang="cs-CZ" dirty="0" smtClean="0"/>
              <a:t>Klipartu </a:t>
            </a:r>
            <a:r>
              <a:rPr lang="cs-CZ" dirty="0"/>
              <a:t>galerie Office - http://</a:t>
            </a:r>
            <a:r>
              <a:rPr lang="cs-CZ" dirty="0" err="1"/>
              <a:t>office.microsoft.com</a:t>
            </a:r>
            <a:r>
              <a:rPr lang="cs-CZ" dirty="0"/>
              <a:t>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err="1"/>
              <a:t>CTT</a:t>
            </a:r>
            <a:r>
              <a:rPr lang="cs-CZ"/>
              <a:t>=97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2492896"/>
            <a:ext cx="381707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365 dnů</a:t>
            </a:r>
          </a:p>
          <a:p>
            <a:endParaRPr lang="cs-CZ" sz="4000" dirty="0" smtClean="0"/>
          </a:p>
          <a:p>
            <a:r>
              <a:rPr lang="cs-CZ" sz="4000" dirty="0" smtClean="0"/>
              <a:t>4 roční období</a:t>
            </a:r>
          </a:p>
          <a:p>
            <a:endParaRPr lang="cs-CZ" sz="4000" dirty="0"/>
          </a:p>
          <a:p>
            <a:r>
              <a:rPr lang="cs-CZ" sz="4000" dirty="0" smtClean="0"/>
              <a:t>12 měsíců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5433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905392"/>
          </a:xfrm>
        </p:spPr>
        <p:txBody>
          <a:bodyPr>
            <a:normAutofit/>
          </a:bodyPr>
          <a:lstStyle/>
          <a:p>
            <a:r>
              <a:rPr lang="cs-CZ" dirty="0" smtClean="0"/>
              <a:t>Vezmi si kalendář a vypiš názvy měsíců, jak jdou za sebou: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Y01W22GM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490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61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Leden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Únor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Březen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Duben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Květen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Červen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Červenec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Srpen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Září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Říjen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Listopad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Prosinec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 měsíců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6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977400"/>
          </a:xfrm>
        </p:spPr>
        <p:txBody>
          <a:bodyPr>
            <a:normAutofit/>
          </a:bodyPr>
          <a:lstStyle/>
          <a:p>
            <a:r>
              <a:rPr lang="cs-CZ" dirty="0"/>
              <a:t>Vezmi si </a:t>
            </a:r>
            <a:r>
              <a:rPr lang="cs-CZ" dirty="0" smtClean="0"/>
              <a:t>znovu kalendář </a:t>
            </a:r>
            <a:r>
              <a:rPr lang="cs-CZ" dirty="0"/>
              <a:t>a </a:t>
            </a:r>
            <a:r>
              <a:rPr lang="cs-CZ" dirty="0" smtClean="0"/>
              <a:t>k názvům měsíců vypiš jejich délku (počet dnů):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NB1F7WZ7\MC900237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05064"/>
            <a:ext cx="2141145" cy="259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03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měsíců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996952"/>
            <a:ext cx="46778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Kalendářní měsíce nejsou stejně dlouhé.</a:t>
            </a:r>
          </a:p>
          <a:p>
            <a:endParaRPr lang="cs-CZ" dirty="0" smtClean="0"/>
          </a:p>
          <a:p>
            <a:r>
              <a:rPr lang="cs-CZ" dirty="0" smtClean="0"/>
              <a:t>Mají 28, 29, 30 nebo 31 dní.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4653136"/>
            <a:ext cx="5389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Který měsíc nemá každý rok stejný počet dnů?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9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4481" y="2348880"/>
            <a:ext cx="66607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Počet dní v kalendářním měsíci:</a:t>
            </a:r>
            <a:r>
              <a:rPr lang="cs-CZ" dirty="0"/>
              <a:t> Levou ruku dej v pěst, prstem pravé přejížděj po hřbetě: klouby označují </a:t>
            </a:r>
            <a:r>
              <a:rPr lang="cs-CZ" dirty="0">
                <a:hlinkClick r:id="rId2" tooltip="Kalendářní měsíc"/>
              </a:rPr>
              <a:t>měsíce</a:t>
            </a:r>
            <a:r>
              <a:rPr lang="cs-CZ" dirty="0"/>
              <a:t> s 31 dny, </a:t>
            </a:r>
            <a:r>
              <a:rPr lang="cs-CZ" dirty="0" err="1"/>
              <a:t>ďolíky</a:t>
            </a:r>
            <a:r>
              <a:rPr lang="cs-CZ" dirty="0"/>
              <a:t> mezi nimi </a:t>
            </a:r>
            <a:r>
              <a:rPr lang="cs-CZ" dirty="0">
                <a:hlinkClick r:id="rId2" tooltip="Kalendářní měsíc"/>
              </a:rPr>
              <a:t>měsíce</a:t>
            </a:r>
            <a:r>
              <a:rPr lang="cs-CZ" dirty="0"/>
              <a:t> s méně dny (obvykle 30, únor 28-29 dní). Při přechodu z levé na pravou ruku se končí i začíná na kloubu (červenec i srpen mají oba 31 dní).</a:t>
            </a:r>
          </a:p>
        </p:txBody>
      </p:sp>
      <p:pic>
        <p:nvPicPr>
          <p:cNvPr id="3074" name="Picture 2" descr="C:\Users\08G8\AppData\Local\Microsoft\Windows\Temporary Internet Files\Content.IE5\NB1F7WZ7\MC90044172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29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60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240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ROK</vt:lpstr>
      <vt:lpstr>Vezmi si kalendář a vypiš názvy měsíců, jak jdou za sebou:</vt:lpstr>
      <vt:lpstr>12 měsíců</vt:lpstr>
      <vt:lpstr>Vezmi si znovu kalendář a k názvům měsíců vypiš jejich délku (počet dnů):</vt:lpstr>
      <vt:lpstr>Délka měsíců</vt:lpstr>
      <vt:lpstr>Pomůcka: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pc</cp:lastModifiedBy>
  <cp:revision>23</cp:revision>
  <dcterms:created xsi:type="dcterms:W3CDTF">2013-03-18T07:35:41Z</dcterms:created>
  <dcterms:modified xsi:type="dcterms:W3CDTF">2013-07-29T14:46:26Z</dcterms:modified>
</cp:coreProperties>
</file>