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61" r:id="rId4"/>
    <p:sldId id="260" r:id="rId5"/>
    <p:sldId id="262" r:id="rId6"/>
    <p:sldId id="263" r:id="rId7"/>
    <p:sldId id="264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18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err="1" smtClean="0"/>
            <a:t>TÉMA</a:t>
          </a:r>
          <a:r>
            <a:rPr lang="cs-CZ" sz="2000" dirty="0" err="1" smtClean="0"/>
            <a:t>:Hodiny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18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</a:t>
          </a:r>
          <a:r>
            <a:rPr lang="cs-CZ" sz="2000" kern="1200" dirty="0" err="1" smtClean="0"/>
            <a:t>:Hodiny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3962280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seznámí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s určením času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z hodin</a:t>
            </a:r>
          </a:p>
          <a:p>
            <a:r>
              <a:rPr lang="cs-CZ" dirty="0" smtClean="0"/>
              <a:t>Žáci se seznámí s historií určování času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139952" y="2313431"/>
            <a:ext cx="4248472" cy="3493008"/>
          </a:xfrm>
        </p:spPr>
        <p:txBody>
          <a:bodyPr>
            <a:normAutofit/>
          </a:bodyPr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Snímky z </a:t>
            </a:r>
            <a:r>
              <a:rPr lang="cs-CZ" dirty="0" smtClean="0"/>
              <a:t>Klipartu</a:t>
            </a:r>
          </a:p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dělíme den?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Den dělíme na hodiny.</a:t>
            </a:r>
          </a:p>
          <a:p>
            <a:r>
              <a:rPr lang="cs-CZ" dirty="0" smtClean="0"/>
              <a:t>Jeden den má 24 hodin.</a:t>
            </a:r>
          </a:p>
          <a:p>
            <a:r>
              <a:rPr lang="cs-CZ" dirty="0" smtClean="0"/>
              <a:t>Hodina má 60 minut.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0045" y="2996952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004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Co ukazuje malá ručička?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i="1" dirty="0"/>
              <a:t>Malá</a:t>
            </a:r>
            <a:r>
              <a:rPr lang="cs-CZ" dirty="0"/>
              <a:t> hodinová </a:t>
            </a:r>
            <a:r>
              <a:rPr lang="cs-CZ" i="1" dirty="0"/>
              <a:t>ručička</a:t>
            </a:r>
            <a:r>
              <a:rPr lang="cs-CZ" dirty="0"/>
              <a:t>, která oběhne ciferník dvakrát za den, ukazuje hodiny.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7200" dirty="0" smtClean="0"/>
              <a:t>Co ukazuje velká ručička?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Velká minutová </a:t>
            </a:r>
            <a:r>
              <a:rPr lang="cs-CZ" i="1" dirty="0"/>
              <a:t>ručička</a:t>
            </a:r>
            <a:r>
              <a:rPr lang="cs-CZ" dirty="0"/>
              <a:t> ukazuje minuty a oběhne ciferník každou hodinu. </a:t>
            </a:r>
          </a:p>
        </p:txBody>
      </p:sp>
    </p:spTree>
    <p:extLst>
      <p:ext uri="{BB962C8B-B14F-4D97-AF65-F5344CB8AC3E}">
        <p14:creationId xmlns:p14="http://schemas.microsoft.com/office/powerpoint/2010/main" xmlns="" val="43958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čas na hodinách: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08G8\AppData\Local\Microsoft\Windows\Temporary Internet Files\Content.IE5\OEK6DWYE\MC90044146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TQCVJHN3\MP9004487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95808"/>
            <a:ext cx="3275856" cy="319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699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Přečti čas na hodinách: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8G8\AppData\Local\Microsoft\Windows\Temporary Internet Files\Content.IE5\OEK6DWYE\MP9004484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3574152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LQIVT8SE\MP900289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82100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144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024744" cy="1143000"/>
          </a:xfrm>
        </p:spPr>
        <p:txBody>
          <a:bodyPr/>
          <a:lstStyle/>
          <a:p>
            <a:r>
              <a:rPr lang="cs-CZ" dirty="0"/>
              <a:t>Přečti čas na hodinách:</a:t>
            </a:r>
          </a:p>
        </p:txBody>
      </p:sp>
      <p:pic>
        <p:nvPicPr>
          <p:cNvPr id="4098" name="Picture 2" descr="C:\Users\08G8\AppData\Local\Microsoft\Windows\Temporary Internet Files\Content.IE5\OEK6DWYE\MP900430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7236296" cy="447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254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a řekni o výhodách nebo nevýhodách: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Ručičkové hodiny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Digitální hodiny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08G8\AppData\Local\Microsoft\Windows\Temporary Internet Files\Content.IE5\GY047TLT\MP9004030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3416808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G8\AppData\Local\Microsoft\Windows\Temporary Internet Files\Content.IE5\LQIVT8SE\MP90038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5143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20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Dřívější určování času: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Přesýpací hodiny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Sluneční hodiny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08G8\AppData\Local\Microsoft\Windows\Temporary Internet Files\Content.IE5\OEK6DWYE\MP9004309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35209"/>
            <a:ext cx="3382268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G8\AppData\Local\Microsoft\Windows\Temporary Internet Files\Content.IE5\TQCVJHN3\MC9002372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28596"/>
            <a:ext cx="2183394" cy="189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688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185</Words>
  <Application>Microsoft Office PowerPoint</Application>
  <PresentationFormat>Předvádění na obrazovce (4:3)</PresentationFormat>
  <Paragraphs>41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Snímek 1</vt:lpstr>
      <vt:lpstr>Anotace a citace</vt:lpstr>
      <vt:lpstr>Jak dělíme den?</vt:lpstr>
      <vt:lpstr>Zopakuj si:</vt:lpstr>
      <vt:lpstr>Přečti čas na hodinách:</vt:lpstr>
      <vt:lpstr>Přečti čas na hodinách:</vt:lpstr>
      <vt:lpstr>Přečti čas na hodinách:</vt:lpstr>
      <vt:lpstr>Porovnej a řekni o výhodách nebo nevýhodách:</vt:lpstr>
      <vt:lpstr>Dřívější určování času: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šárka</cp:lastModifiedBy>
  <cp:revision>25</cp:revision>
  <dcterms:created xsi:type="dcterms:W3CDTF">2013-03-18T07:35:41Z</dcterms:created>
  <dcterms:modified xsi:type="dcterms:W3CDTF">2013-07-28T06:57:08Z</dcterms:modified>
</cp:coreProperties>
</file>