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20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Vyhýbáme se chorobám a úrazům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20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Vyhýbáme se chorobám a úrazům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29.7.2013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62226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Učitel vede žáky</a:t>
            </a:r>
          </a:p>
          <a:p>
            <a:pPr marL="68580" indent="0">
              <a:buNone/>
            </a:pPr>
            <a:r>
              <a:rPr lang="cs-CZ" dirty="0" smtClean="0"/>
              <a:t> k diskusi, jak se vyhnout určitým chorobám</a:t>
            </a:r>
          </a:p>
          <a:p>
            <a:r>
              <a:rPr lang="cs-CZ" dirty="0" smtClean="0"/>
              <a:t>Učitel diskutuje </a:t>
            </a:r>
          </a:p>
          <a:p>
            <a:pPr marL="68580" indent="0">
              <a:buNone/>
            </a:pPr>
            <a:r>
              <a:rPr lang="cs-CZ" dirty="0" smtClean="0"/>
              <a:t>s žáky o prevenci úrazů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Moje kniha objevů, prvouka pro 2. r. ZŠ 2.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Snímky z </a:t>
            </a:r>
            <a:r>
              <a:rPr lang="cs-CZ" dirty="0" smtClean="0"/>
              <a:t>Klipartu </a:t>
            </a:r>
            <a:r>
              <a:rPr lang="cs-CZ" dirty="0"/>
              <a:t>galerie Office - http://</a:t>
            </a:r>
            <a:r>
              <a:rPr lang="cs-CZ" dirty="0" err="1"/>
              <a:t>office.microsoft.com</a:t>
            </a:r>
            <a:r>
              <a:rPr lang="cs-CZ" dirty="0"/>
              <a:t>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/?</a:t>
            </a:r>
            <a:r>
              <a:rPr lang="cs-CZ" dirty="0" err="1"/>
              <a:t>CTT</a:t>
            </a:r>
            <a:r>
              <a:rPr lang="cs-CZ"/>
              <a:t>=97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761376"/>
          </a:xfrm>
        </p:spPr>
        <p:txBody>
          <a:bodyPr>
            <a:normAutofit/>
          </a:bodyPr>
          <a:lstStyle/>
          <a:p>
            <a:r>
              <a:rPr lang="cs-CZ" dirty="0" smtClean="0"/>
              <a:t>1. V období  chřipek se vyhýbej místům, kde je mnoho lidí.</a:t>
            </a:r>
            <a:endParaRPr lang="cs-CZ" dirty="0"/>
          </a:p>
        </p:txBody>
      </p:sp>
      <p:pic>
        <p:nvPicPr>
          <p:cNvPr id="1029" name="Picture 5" descr="C:\Users\08G8\AppData\Local\Microsoft\Windows\Temporary Internet Files\Content.IE5\TQCVJHN3\MP9004316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33056"/>
            <a:ext cx="5292080" cy="211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72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Smrkej a kašlej do kapesníku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Y01W22GM\MP9004276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08920"/>
            <a:ext cx="5445224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84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Nekousej svačinu společně se spolužáky</a:t>
            </a:r>
            <a:endParaRPr lang="cs-CZ" dirty="0"/>
          </a:p>
        </p:txBody>
      </p:sp>
      <p:pic>
        <p:nvPicPr>
          <p:cNvPr id="3075" name="Picture 3" descr="C:\Users\08G8\AppData\Local\Microsoft\Windows\Temporary Internet Files\Content.IE5\LQIVT8SE\MP9004070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14096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72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Pij vždy ze své sklenice</a:t>
            </a:r>
            <a:endParaRPr lang="cs-CZ" dirty="0"/>
          </a:p>
        </p:txBody>
      </p:sp>
      <p:pic>
        <p:nvPicPr>
          <p:cNvPr id="4098" name="Picture 2" descr="C:\Users\08G8\AppData\Local\Microsoft\Windows\Temporary Internet Files\Content.IE5\GY047TLT\MP900448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08920"/>
            <a:ext cx="4211960" cy="3195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66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Vhodně a čistě se oblékej</a:t>
            </a:r>
            <a:endParaRPr lang="cs-CZ" dirty="0"/>
          </a:p>
        </p:txBody>
      </p:sp>
      <p:pic>
        <p:nvPicPr>
          <p:cNvPr id="5122" name="Picture 2" descr="C:\Users\08G8\AppData\Local\Microsoft\Windows\Temporary Internet Files\Content.IE5\E7RT8Z2C\MC900332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64905"/>
            <a:ext cx="2952328" cy="2601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79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Jsi-li nemocný, nechoď mezi ostatní a radši odpočívej</a:t>
            </a:r>
            <a:endParaRPr lang="cs-CZ" dirty="0"/>
          </a:p>
        </p:txBody>
      </p:sp>
      <p:pic>
        <p:nvPicPr>
          <p:cNvPr id="6146" name="Picture 2" descr="C:\Users\08G8\AppData\Local\Microsoft\Windows\Temporary Internet Files\Content.IE5\OEK6DWYE\MP9004095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36912"/>
            <a:ext cx="3024336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26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Nehlaď neznámá zvířata</a:t>
            </a:r>
            <a:endParaRPr lang="cs-CZ" dirty="0"/>
          </a:p>
        </p:txBody>
      </p:sp>
      <p:pic>
        <p:nvPicPr>
          <p:cNvPr id="7170" name="Picture 2" descr="C:\Users\08G8\AppData\Local\Microsoft\Windows\Temporary Internet Files\Content.IE5\Y01W22GM\MP9002555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284984"/>
            <a:ext cx="3657600" cy="237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87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Nesahej na uhynulá zvířata</a:t>
            </a:r>
            <a:endParaRPr lang="cs-CZ" dirty="0"/>
          </a:p>
        </p:txBody>
      </p:sp>
      <p:pic>
        <p:nvPicPr>
          <p:cNvPr id="8195" name="Picture 3" descr="C:\Users\08G8\AppData\Local\Microsoft\Windows\Temporary Internet Files\Content.IE5\OEK6DWYE\MC9004300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94799">
            <a:off x="3735387" y="2501900"/>
            <a:ext cx="167322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90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9</a:t>
            </a:r>
            <a:r>
              <a:rPr lang="cs-CZ" dirty="0" smtClean="0"/>
              <a:t>. Pij pouze ze známého zdroje vody</a:t>
            </a:r>
            <a:endParaRPr lang="cs-CZ" dirty="0"/>
          </a:p>
        </p:txBody>
      </p:sp>
      <p:pic>
        <p:nvPicPr>
          <p:cNvPr id="9218" name="Picture 2" descr="C:\Users\08G8\AppData\Local\Microsoft\Windows\Temporary Internet Files\Content.IE5\LQIVT8SE\MC900286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923" y="2852936"/>
            <a:ext cx="2058154" cy="266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26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10. Dopřávej si dostatek pohybu na čerstvém vzduchu</a:t>
            </a:r>
            <a:endParaRPr lang="cs-CZ" dirty="0"/>
          </a:p>
        </p:txBody>
      </p:sp>
      <p:pic>
        <p:nvPicPr>
          <p:cNvPr id="10242" name="Picture 2" descr="C:\Users\08G8\AppData\Local\Microsoft\Windows\Temporary Internet Files\Content.IE5\OEK6DWYE\MP900422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3313"/>
            <a:ext cx="2277070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08G8\AppData\Local\Microsoft\Windows\Temporary Internet Files\Content.IE5\TQCVJHN3\MP9004221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18" y="4221088"/>
            <a:ext cx="177281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24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Stravuj se zdravě</a:t>
            </a:r>
            <a:endParaRPr lang="cs-CZ" dirty="0"/>
          </a:p>
        </p:txBody>
      </p:sp>
      <p:pic>
        <p:nvPicPr>
          <p:cNvPr id="11266" name="Picture 2" descr="C:\Users\08G8\AppData\Local\Microsoft\Windows\Temporary Internet Files\Content.IE5\GY047TLT\MP900448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80928"/>
            <a:ext cx="6084168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3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186</Words>
  <Application>Microsoft Office PowerPoint</Application>
  <PresentationFormat>Předvádění na obrazovce (4:3)</PresentationFormat>
  <Paragraphs>25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Anotace a citace</vt:lpstr>
      <vt:lpstr>1. V období  chřipek se vyhýbej místům, kde je mnoho lidí.</vt:lpstr>
      <vt:lpstr>2. Smrkej a kašlej do kapesníku</vt:lpstr>
      <vt:lpstr>3. Nekousej svačinu společně se spolužáky</vt:lpstr>
      <vt:lpstr>4. Pij vždy ze své sklenice</vt:lpstr>
      <vt:lpstr>5. Vhodně a čistě se oblékej</vt:lpstr>
      <vt:lpstr>6. Jsi-li nemocný, nechoď mezi ostatní a radši odpočívej</vt:lpstr>
      <vt:lpstr>7. Nehlaď neznámá zvířata</vt:lpstr>
      <vt:lpstr>8. Nesahej na uhynulá zvířata</vt:lpstr>
      <vt:lpstr>9. Pij pouze ze známého zdroje vody</vt:lpstr>
      <vt:lpstr>10. Dopřávej si dostatek pohybu na čerstvém vzduchu</vt:lpstr>
      <vt:lpstr>11. Stravuj se zdravě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pc</cp:lastModifiedBy>
  <cp:revision>29</cp:revision>
  <dcterms:created xsi:type="dcterms:W3CDTF">2013-03-18T07:35:41Z</dcterms:created>
  <dcterms:modified xsi:type="dcterms:W3CDTF">2013-07-29T14:39:11Z</dcterms:modified>
</cp:coreProperties>
</file>