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7" r:id="rId2"/>
    <p:sldId id="258" r:id="rId3"/>
    <p:sldId id="261" r:id="rId4"/>
    <p:sldId id="262" r:id="rId5"/>
    <p:sldId id="263" r:id="rId6"/>
    <p:sldId id="259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20 </a:t>
          </a:r>
          <a:r>
            <a:rPr lang="cs-CZ" sz="1400" dirty="0" smtClean="0"/>
            <a:t>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Zásady zdraví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20 </a:t>
          </a:r>
          <a:r>
            <a:rPr lang="cs-CZ" sz="1400" kern="1200" dirty="0" smtClean="0"/>
            <a:t>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Zásady zdraví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3790625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Žáci se seznámí </a:t>
            </a:r>
          </a:p>
          <a:p>
            <a:pPr marL="68580" indent="0">
              <a:buNone/>
            </a:pPr>
            <a:r>
              <a:rPr lang="cs-CZ" dirty="0" smtClean="0"/>
              <a:t>s tím, co prospívá našemu zdraví a co mu škodí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599256" cy="3493008"/>
          </a:xfrm>
        </p:spPr>
        <p:txBody>
          <a:bodyPr/>
          <a:lstStyle/>
          <a:p>
            <a:r>
              <a:rPr lang="cs-CZ" dirty="0" smtClean="0"/>
              <a:t>Moje kniha objevů, prvouka pro 2. r. ZŠ 2.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2002</a:t>
            </a:r>
          </a:p>
          <a:p>
            <a:r>
              <a:rPr lang="cs-CZ" dirty="0" smtClean="0"/>
              <a:t>Snímky z </a:t>
            </a:r>
            <a:r>
              <a:rPr lang="cs-CZ" dirty="0" smtClean="0"/>
              <a:t>Klipartu</a:t>
            </a:r>
          </a:p>
          <a:p>
            <a:r>
              <a:rPr lang="cs-CZ" sz="1800" dirty="0" smtClean="0"/>
              <a:t>www.office.microsoft.com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4420" y="404664"/>
            <a:ext cx="7024744" cy="1143000"/>
          </a:xfrm>
        </p:spPr>
        <p:txBody>
          <a:bodyPr/>
          <a:lstStyle/>
          <a:p>
            <a:r>
              <a:rPr lang="cs-CZ" dirty="0" smtClean="0"/>
              <a:t>Co našemu zdraví prospívá: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512116"/>
            <a:ext cx="770485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Správná výživa: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/>
              <a:t>Jíst pětkrát denně malé porce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/>
              <a:t>Dostatečně pít – alespoň 2 litry denně (voda, neslazený čaj, čerstvé šťávy</a:t>
            </a:r>
            <a:r>
              <a:rPr lang="cs-CZ" dirty="0" smtClean="0"/>
              <a:t>)</a:t>
            </a:r>
          </a:p>
          <a:p>
            <a:pPr marL="525780" indent="-457200">
              <a:buFont typeface="+mj-lt"/>
              <a:buAutoNum type="arabicPeriod"/>
            </a:pPr>
            <a:endParaRPr lang="cs-CZ" dirty="0"/>
          </a:p>
          <a:p>
            <a:pPr marL="525780" indent="-457200">
              <a:buFont typeface="+mj-lt"/>
              <a:buAutoNum type="arabicPeriod"/>
            </a:pPr>
            <a:endParaRPr lang="cs-CZ" dirty="0" smtClean="0"/>
          </a:p>
          <a:p>
            <a:pPr marL="525780" indent="-457200">
              <a:buFont typeface="+mj-lt"/>
              <a:buAutoNum type="arabicPeriod"/>
            </a:pPr>
            <a:endParaRPr lang="cs-CZ" dirty="0"/>
          </a:p>
          <a:p>
            <a:pPr marL="342900" indent="-342900">
              <a:buAutoNum type="arabicPeriod" startAt="3"/>
            </a:pPr>
            <a:r>
              <a:rPr lang="cs-CZ" dirty="0" smtClean="0"/>
              <a:t>Jíst </a:t>
            </a:r>
            <a:r>
              <a:rPr lang="cs-CZ" dirty="0"/>
              <a:t>čerstvé ovoce a </a:t>
            </a:r>
            <a:r>
              <a:rPr lang="cs-CZ" dirty="0" smtClean="0"/>
              <a:t>zeleninu</a:t>
            </a:r>
          </a:p>
          <a:p>
            <a:pPr marL="342900" indent="-342900">
              <a:buAutoNum type="arabicPeriod" startAt="3"/>
            </a:pPr>
            <a:endParaRPr lang="cs-CZ" dirty="0"/>
          </a:p>
          <a:p>
            <a:pPr marL="342900" indent="-342900">
              <a:buAutoNum type="arabicPeriod" startAt="3"/>
            </a:pPr>
            <a:endParaRPr lang="cs-CZ" dirty="0" smtClean="0"/>
          </a:p>
          <a:p>
            <a:pPr marL="342900" indent="-342900">
              <a:buAutoNum type="arabicPeriod" startAt="3"/>
            </a:pPr>
            <a:r>
              <a:rPr lang="cs-CZ" dirty="0" smtClean="0"/>
              <a:t>Vyhýbat se potravinám s umělými barvivy, dochucovadly</a:t>
            </a:r>
          </a:p>
          <a:p>
            <a:pPr marL="342900" indent="-342900">
              <a:buAutoNum type="arabicPeriod" startAt="3"/>
            </a:pPr>
            <a:r>
              <a:rPr lang="cs-CZ" dirty="0" smtClean="0"/>
              <a:t>Vyhýbat se sladkostem</a:t>
            </a:r>
          </a:p>
          <a:p>
            <a:pPr marL="342900" indent="-342900">
              <a:buAutoNum type="arabicPeriod" startAt="3"/>
            </a:pPr>
            <a:endParaRPr lang="cs-CZ" dirty="0" smtClean="0"/>
          </a:p>
          <a:p>
            <a:pPr marL="342900" indent="-342900">
              <a:buAutoNum type="arabicPeriod" startAt="3"/>
            </a:pPr>
            <a:endParaRPr lang="cs-CZ" dirty="0"/>
          </a:p>
          <a:p>
            <a:pPr marL="342900" indent="-342900">
              <a:buAutoNum type="arabicPeriod" startAt="3"/>
            </a:pPr>
            <a:endParaRPr lang="cs-CZ" dirty="0" smtClean="0"/>
          </a:p>
          <a:p>
            <a:pPr marL="342900" indent="-342900">
              <a:buAutoNum type="arabicPeriod" startAt="3"/>
            </a:pPr>
            <a:r>
              <a:rPr lang="cs-CZ" dirty="0" smtClean="0"/>
              <a:t>Vyhýbat se smaženým a mastným pokrmům</a:t>
            </a:r>
            <a:endParaRPr lang="cs-CZ" dirty="0"/>
          </a:p>
          <a:p>
            <a:endParaRPr lang="cs-CZ" dirty="0"/>
          </a:p>
        </p:txBody>
      </p:sp>
      <p:pic>
        <p:nvPicPr>
          <p:cNvPr id="2051" name="Picture 3" descr="C:\Users\08G8\AppData\Local\Microsoft\Windows\Temporary Internet Files\Content.IE5\GY047TLT\MP9004387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174" y="2934072"/>
            <a:ext cx="1901592" cy="127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8\AppData\Local\Microsoft\Windows\Temporary Internet Files\Content.IE5\LQIVT8SE\MP9004243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584572"/>
            <a:ext cx="1739330" cy="1106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4211960" y="4725144"/>
            <a:ext cx="1582010" cy="936104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4211960" y="4653136"/>
            <a:ext cx="1296144" cy="110629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C:\Users\08G8\AppData\Local\Microsoft\Windows\Temporary Internet Files\Content.IE5\LQIVT8SE\MP9004221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788" y="2455328"/>
            <a:ext cx="1907704" cy="95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7412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0760" y="548680"/>
            <a:ext cx="7024744" cy="1143000"/>
          </a:xfrm>
        </p:spPr>
        <p:txBody>
          <a:bodyPr/>
          <a:lstStyle/>
          <a:p>
            <a:r>
              <a:rPr lang="cs-CZ" dirty="0" smtClean="0"/>
              <a:t>Co dále prospívá: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772816"/>
            <a:ext cx="699101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Přiměřený pohyb na čerstvém vzduchu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r>
              <a:rPr lang="cs-CZ" sz="2800" dirty="0" smtClean="0"/>
              <a:t>Dostatečný odpočinek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Čistota</a:t>
            </a:r>
          </a:p>
          <a:p>
            <a:pPr marL="342900" indent="-342900">
              <a:buAutoNum type="arabicPeriod"/>
            </a:pPr>
            <a:endParaRPr lang="cs-CZ" sz="2800" dirty="0" smtClean="0"/>
          </a:p>
          <a:p>
            <a:r>
              <a:rPr lang="cs-CZ" sz="2800" dirty="0" smtClean="0"/>
              <a:t>Dobrá nálada</a:t>
            </a:r>
            <a:endParaRPr lang="cs-CZ" sz="2800" dirty="0"/>
          </a:p>
        </p:txBody>
      </p:sp>
      <p:pic>
        <p:nvPicPr>
          <p:cNvPr id="3076" name="Picture 4" descr="C:\Users\08G8\AppData\Local\Microsoft\Windows\Temporary Internet Files\Content.IE5\TQCVJHN3\MP9004016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396" y="2348880"/>
            <a:ext cx="1344552" cy="192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TQCVJHN3\MP9004309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9116" y="3099300"/>
            <a:ext cx="1916832" cy="155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8\AppData\Local\Microsoft\Windows\Temporary Internet Files\Content.IE5\LQIVT8SE\MP9004244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536" y="3542531"/>
            <a:ext cx="1441401" cy="1246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G8\AppData\Local\Microsoft\Windows\Temporary Internet Files\Content.IE5\GY047TLT\MC9000791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0437" y="4788979"/>
            <a:ext cx="1496873" cy="1689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680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našemu zdraví škodí: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2708920"/>
            <a:ext cx="393248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Nevhodné potraviny</a:t>
            </a:r>
          </a:p>
          <a:p>
            <a:endParaRPr lang="cs-CZ" dirty="0"/>
          </a:p>
          <a:p>
            <a:r>
              <a:rPr lang="cs-CZ" dirty="0" smtClean="0"/>
              <a:t>Nedostatek pohybu</a:t>
            </a:r>
          </a:p>
          <a:p>
            <a:endParaRPr lang="cs-CZ" dirty="0"/>
          </a:p>
          <a:p>
            <a:r>
              <a:rPr lang="cs-CZ" dirty="0" smtClean="0"/>
              <a:t>Přetížení a nedostatek odpočinku</a:t>
            </a:r>
          </a:p>
          <a:p>
            <a:endParaRPr lang="cs-CZ" dirty="0"/>
          </a:p>
          <a:p>
            <a:r>
              <a:rPr lang="cs-CZ" dirty="0" smtClean="0"/>
              <a:t>Špína</a:t>
            </a:r>
          </a:p>
          <a:p>
            <a:endParaRPr lang="cs-CZ" dirty="0"/>
          </a:p>
          <a:p>
            <a:r>
              <a:rPr lang="cs-CZ" dirty="0" smtClean="0"/>
              <a:t>Nečisté životní prostředí</a:t>
            </a:r>
          </a:p>
          <a:p>
            <a:endParaRPr lang="cs-CZ" dirty="0"/>
          </a:p>
          <a:p>
            <a:r>
              <a:rPr lang="cs-CZ" dirty="0" smtClean="0"/>
              <a:t>Špatná nálada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7319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vysvětlit rčení: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Jez do </a:t>
            </a:r>
            <a:r>
              <a:rPr lang="cs-CZ" dirty="0" err="1" smtClean="0"/>
              <a:t>polosyta</a:t>
            </a:r>
            <a:r>
              <a:rPr lang="cs-CZ" dirty="0" smtClean="0"/>
              <a:t>, pij do </a:t>
            </a:r>
            <a:r>
              <a:rPr lang="cs-CZ" dirty="0" err="1" smtClean="0"/>
              <a:t>polopita</a:t>
            </a:r>
            <a:r>
              <a:rPr lang="cs-CZ" dirty="0" smtClean="0"/>
              <a:t>, budeš živ dlouhá léta.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Snídani sněz sám,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o oběd se rozděl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s přítelem,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večeři dej nepříteli.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TQCVJHN3\MP9004277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89040"/>
            <a:ext cx="4355976" cy="256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2136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744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Políčka, která odpovídají pravdě, vybarvi červeně a nepravdivá vyřaď: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58003" y="1844824"/>
            <a:ext cx="3320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Spím ve vyvětrané místnosti.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14678" y="2214156"/>
            <a:ext cx="393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Než jdu spát, křičím a vztekám se.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03799" y="2598450"/>
            <a:ext cx="3318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Těsně před spaním už nejím.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86060" y="2967782"/>
            <a:ext cx="3347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Než jdu do postele, umyji se.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2083" y="3337114"/>
            <a:ext cx="3441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Spím alespoň 8 hodin denně.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02992" y="4437683"/>
            <a:ext cx="41312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Než jdu do postele, vyčistím si zuby.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2083" y="4057443"/>
            <a:ext cx="3841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 spaním se dívám na horory.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217" y="3688111"/>
            <a:ext cx="3281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Sladkostí můžu jíst kolik chci.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8540" y="4787860"/>
            <a:ext cx="3661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Spím méně než 8 hodin denně.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86060" y="5167531"/>
            <a:ext cx="41184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 spaním myslím na pěkné věci.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51286" y="5536863"/>
            <a:ext cx="6106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Vyzkoušet si kouření nebo alkohol mi nemůže uškodit.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026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744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Políčka, která odpovídají pravdě, vybarvi červeně a nepravdivá vyřaď: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58003" y="1844824"/>
            <a:ext cx="3320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Spím ve vyvětrané místnosti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14678" y="2214156"/>
            <a:ext cx="393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Než jdu spát, křičím a vztekám se.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03799" y="2598450"/>
            <a:ext cx="3318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Těsně před spaním už nejím.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86060" y="2967782"/>
            <a:ext cx="3347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Než jdu do postele, umyji se.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2083" y="3337114"/>
            <a:ext cx="34419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Spím alespoň 8 hodin denně.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217" y="4402092"/>
            <a:ext cx="41312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Než jdu do postele, vyčistím si zuby.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2083" y="4057443"/>
            <a:ext cx="3841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 spaním se dívám na horory.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217" y="3688111"/>
            <a:ext cx="3281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Sladkostí můžu jíst kolik chci.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8540" y="4787860"/>
            <a:ext cx="3661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Spím méně než 8 hodin denně.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86060" y="5167531"/>
            <a:ext cx="41184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Před spaním myslím na pěkné věci.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51286" y="5536863"/>
            <a:ext cx="6106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Vyzkoušet si kouření nebo alkohol mi nemůže uškodit.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648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1" grpId="0"/>
      <p:bldP spid="1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386</Words>
  <Application>Microsoft Office PowerPoint</Application>
  <PresentationFormat>Předvádění na obrazovce (4:3)</PresentationFormat>
  <Paragraphs>80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 a citace</vt:lpstr>
      <vt:lpstr>Co našemu zdraví prospívá:</vt:lpstr>
      <vt:lpstr>Co dále prospívá:</vt:lpstr>
      <vt:lpstr>Co našemu zdraví škodí:</vt:lpstr>
      <vt:lpstr>Zkus vysvětlit rčení:</vt:lpstr>
      <vt:lpstr>Políčka, která odpovídají pravdě, vybarvi červeně a nepravdivá vyřaď:</vt:lpstr>
      <vt:lpstr>Políčka, která odpovídají pravdě, vybarvi červeně a nepravdivá vyřaď: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User</cp:lastModifiedBy>
  <cp:revision>30</cp:revision>
  <dcterms:created xsi:type="dcterms:W3CDTF">2013-03-18T07:35:41Z</dcterms:created>
  <dcterms:modified xsi:type="dcterms:W3CDTF">2013-07-28T10:32:58Z</dcterms:modified>
</cp:coreProperties>
</file>