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01 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Jsem prvňáček – co k tomu potřebuji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01 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Jsem prvňáček – co k tomu potřebuji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958474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se seznámí s tím, co potřebují do školy za pomůcky a potřeby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Cestička do školy-Prvouka pro 1.r. ZŠ</a:t>
            </a:r>
          </a:p>
          <a:p>
            <a:pPr marL="0" indent="0">
              <a:buNone/>
            </a:pPr>
            <a:r>
              <a:rPr lang="cs-CZ" dirty="0" smtClean="0"/>
              <a:t>Dr. Hana </a:t>
            </a:r>
            <a:r>
              <a:rPr lang="cs-CZ" dirty="0" err="1" smtClean="0"/>
              <a:t>Rezutková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nakl. Alter, Praha 2003</a:t>
            </a:r>
          </a:p>
          <a:p>
            <a:r>
              <a:rPr lang="cs-CZ" dirty="0" smtClean="0"/>
              <a:t>Zdroj </a:t>
            </a:r>
            <a:r>
              <a:rPr lang="cs-CZ" dirty="0" smtClean="0"/>
              <a:t>snímků: Klipart</a:t>
            </a:r>
          </a:p>
          <a:p>
            <a:r>
              <a:rPr lang="cs-CZ" dirty="0"/>
              <a:t>http://media1.picsearch.com/is?8oNEjg3IsbAfCeF6e6wRb6nh8JMBO7hyGP74uIRCRHo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AKTOVKA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08G8\AppData\Local\Microsoft\Windows\Temporary Internet Files\Content.IE5\VD8DVSNJ\MC900396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12776"/>
            <a:ext cx="1675181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951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PENÁL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60748"/>
            <a:ext cx="403244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149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UČEBNICE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08G8\AppData\Local\Microsoft\Windows\Temporary Internet Files\Content.IE5\BBIJWPXL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692696"/>
            <a:ext cx="3975100" cy="346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53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sešity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08G8\AppData\Local\Microsoft\Windows\Temporary Internet Files\Content.IE5\UKJ83B2W\MC900415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80728"/>
            <a:ext cx="4442234" cy="326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74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přezůvky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08G8\AppData\Local\Microsoft\Windows\Temporary Internet Files\Content.IE5\NA1QKCBK\MC900351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56792"/>
            <a:ext cx="286165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302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Věci na tělocvik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08G8\AppData\Local\Microsoft\Windows\Temporary Internet Files\Content.IE5\BBIJWPXL\MC9003966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0688"/>
            <a:ext cx="2160240" cy="342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56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Svačina 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08G8\AppData\Local\Microsoft\Windows\Temporary Internet Files\Content.IE5\YVIIJKL7\MC900290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643" y="1681713"/>
            <a:ext cx="160095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596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97</Words>
  <Application>Microsoft Office PowerPoint</Application>
  <PresentationFormat>Předvádění na obrazovce (4:3)</PresentationFormat>
  <Paragraphs>20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 a citace</vt:lpstr>
      <vt:lpstr>AKTOVKA</vt:lpstr>
      <vt:lpstr>PENÁL</vt:lpstr>
      <vt:lpstr>UČEBNICE</vt:lpstr>
      <vt:lpstr>sešity</vt:lpstr>
      <vt:lpstr>přezůvky</vt:lpstr>
      <vt:lpstr>Věci na tělocvik</vt:lpstr>
      <vt:lpstr>Svačina !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16</cp:revision>
  <dcterms:created xsi:type="dcterms:W3CDTF">2013-03-18T07:35:41Z</dcterms:created>
  <dcterms:modified xsi:type="dcterms:W3CDTF">2013-06-20T14:55:26Z</dcterms:modified>
</cp:coreProperties>
</file>