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7" r:id="rId2"/>
    <p:sldId id="258" r:id="rId3"/>
    <p:sldId id="259" r:id="rId4"/>
    <p:sldId id="267" r:id="rId5"/>
    <p:sldId id="265" r:id="rId6"/>
    <p:sldId id="261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02 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P</a:t>
          </a:r>
          <a:r>
            <a:rPr lang="cs-CZ" sz="1600" dirty="0" smtClean="0"/>
            <a:t>ravidla chování </a:t>
          </a:r>
          <a:r>
            <a:rPr lang="cs-CZ" sz="1600" smtClean="0"/>
            <a:t>ve škole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02 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</a:t>
          </a:r>
          <a:r>
            <a:rPr lang="cs-CZ" sz="1600" kern="1200" dirty="0" smtClean="0"/>
            <a:t>ravidla chování </a:t>
          </a:r>
          <a:r>
            <a:rPr lang="cs-CZ" sz="1600" kern="1200" smtClean="0"/>
            <a:t>ve škole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4.picsearch.com/is?7pP_n4o7g8Idg6isprgFB_9wUC4pMRrXqmsIjxuSEj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media2.picsearch.com/is?LR8b4gBeAY7b9OxasXUv674QNPzwZNawkqmiVWcDWIA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9335726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Žáci se seznámí s pravidly chování ve škole a třídě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Alter, Praha 2003</a:t>
            </a:r>
          </a:p>
          <a:p>
            <a:endParaRPr lang="cs-CZ" dirty="0" smtClean="0"/>
          </a:p>
          <a:p>
            <a:r>
              <a:rPr lang="cs-CZ" dirty="0" smtClean="0"/>
              <a:t>Zdroj snímků: </a:t>
            </a:r>
            <a:r>
              <a:rPr lang="cs-CZ" dirty="0" smtClean="0"/>
              <a:t>Klipart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media4.picsearch.com/is?7pP_n4o7g8Idg6isprgFB_9wUC4pMRrXqmsIjxuSEjk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media2.picsearch.com/is?LR8b4gBeAY7b9OxasXUv674QNPzwZNawkqmiVWcDWIA</a:t>
            </a:r>
            <a:endParaRPr lang="cs-CZ" dirty="0" smtClean="0"/>
          </a:p>
          <a:p>
            <a:r>
              <a:rPr lang="cs-CZ" dirty="0"/>
              <a:t>http://media5.picsearch.com/is?mOqdWEjx-MtS116pfg8u437nhYbmj5F7ILMty65kEIc</a:t>
            </a:r>
          </a:p>
        </p:txBody>
      </p:sp>
    </p:spTree>
    <p:extLst>
      <p:ext uri="{BB962C8B-B14F-4D97-AF65-F5344CB8AC3E}">
        <p14:creationId xmlns:p14="http://schemas.microsoft.com/office/powerpoint/2010/main" xmlns="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dochvilnost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= chodím do školy včas</a:t>
            </a:r>
            <a:endParaRPr lang="cs-CZ" dirty="0"/>
          </a:p>
        </p:txBody>
      </p:sp>
      <p:pic>
        <p:nvPicPr>
          <p:cNvPr id="102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58394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připravenost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=do </a:t>
            </a:r>
            <a:r>
              <a:rPr lang="cs-CZ" dirty="0"/>
              <a:t>školy chodím </a:t>
            </a:r>
            <a:r>
              <a:rPr lang="cs-CZ" dirty="0" smtClean="0"/>
              <a:t>upravený, čistý a odpočinutý</a:t>
            </a:r>
            <a:endParaRPr lang="cs-CZ" dirty="0"/>
          </a:p>
        </p:txBody>
      </p:sp>
      <p:pic>
        <p:nvPicPr>
          <p:cNvPr id="8194" name="Picture 2" descr="C:\Users\08G8\AppData\Local\Microsoft\Windows\Temporary Internet Files\Content.IE5\8VNP16VR\MC9003551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40768"/>
            <a:ext cx="1233487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199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pořádek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95936" y="4444635"/>
            <a:ext cx="4520701" cy="1519561"/>
          </a:xfrm>
        </p:spPr>
        <p:txBody>
          <a:bodyPr/>
          <a:lstStyle/>
          <a:p>
            <a:r>
              <a:rPr lang="cs-CZ" dirty="0" smtClean="0"/>
              <a:t>= mám pořádek na lavici i v šatně</a:t>
            </a:r>
          </a:p>
          <a:p>
            <a:r>
              <a:rPr lang="cs-CZ" dirty="0"/>
              <a:t>= neničím vybavení třídy, školy, ani své pomůcky</a:t>
            </a:r>
          </a:p>
          <a:p>
            <a:endParaRPr lang="cs-CZ" dirty="0"/>
          </a:p>
        </p:txBody>
      </p:sp>
      <p:pic>
        <p:nvPicPr>
          <p:cNvPr id="7170" name="Picture 2" descr="C:\Users\08G8\AppData\Local\Microsoft\Windows\Temporary Internet Files\Content.IE5\3HO4C233\MC9003608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161249"/>
            <a:ext cx="16891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G8\AppData\Local\Microsoft\Windows\Temporary Internet Files\Content.IE5\QWL0J1TS\MC9003551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96752"/>
            <a:ext cx="1830387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918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slušnost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22394" y="4293096"/>
            <a:ext cx="3300573" cy="1519561"/>
          </a:xfrm>
        </p:spPr>
        <p:txBody>
          <a:bodyPr/>
          <a:lstStyle/>
          <a:p>
            <a:r>
              <a:rPr lang="cs-CZ" dirty="0" smtClean="0"/>
              <a:t>= chovám se slušně a uctivě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3HO4C233\MC900338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1784350" cy="130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58370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= dávám na sebe i své spolužáky pozor, jsem opatrný</a:t>
            </a:r>
          </a:p>
          <a:p>
            <a:r>
              <a:rPr lang="cs-CZ" dirty="0" smtClean="0"/>
              <a:t>= nikomu neubližuji</a:t>
            </a:r>
            <a:endParaRPr lang="cs-CZ" dirty="0"/>
          </a:p>
        </p:txBody>
      </p:sp>
      <p:pic>
        <p:nvPicPr>
          <p:cNvPr id="3078" name="Picture 6" descr="náhle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96751"/>
            <a:ext cx="12192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náhle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03375"/>
            <a:ext cx="1219200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510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05208" y="841208"/>
            <a:ext cx="3359623" cy="5468112"/>
          </a:xfrm>
        </p:spPr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ukázněnost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04048" y="4509120"/>
            <a:ext cx="2952328" cy="1519561"/>
          </a:xfrm>
        </p:spPr>
        <p:txBody>
          <a:bodyPr/>
          <a:lstStyle/>
          <a:p>
            <a:r>
              <a:rPr lang="cs-CZ" dirty="0" smtClean="0"/>
              <a:t>= o slovo se vždy přihlásím, nepokřikuji</a:t>
            </a:r>
            <a:endParaRPr lang="cs-CZ" dirty="0"/>
          </a:p>
        </p:txBody>
      </p:sp>
      <p:pic>
        <p:nvPicPr>
          <p:cNvPr id="5122" name="Picture 2" descr="C:\Users\08G8\AppData\Local\Microsoft\Windows\Temporary Internet Files\Content.IE5\QWL0J1TS\MC90044179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6876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9911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spolupráce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= spolužákovi i učitelce vždy rádi pomůžeme</a:t>
            </a:r>
            <a:endParaRPr lang="cs-CZ" dirty="0"/>
          </a:p>
        </p:txBody>
      </p:sp>
      <p:pic>
        <p:nvPicPr>
          <p:cNvPr id="6146" name="Picture 2" descr="C:\Users\08G8\AppData\Local\Microsoft\Windows\Temporary Internet Files\Content.IE5\3HO4C233\MC9004282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72816"/>
            <a:ext cx="1828800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425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77</TotalTime>
  <Words>169</Words>
  <Application>Microsoft Office PowerPoint</Application>
  <PresentationFormat>Předvádění na obrazovce (4:3)</PresentationFormat>
  <Paragraphs>40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Anotace a citace</vt:lpstr>
      <vt:lpstr>dochvilnost</vt:lpstr>
      <vt:lpstr>připravenost</vt:lpstr>
      <vt:lpstr>pořádek</vt:lpstr>
      <vt:lpstr>slušnost</vt:lpstr>
      <vt:lpstr>bezpečnost</vt:lpstr>
      <vt:lpstr>ukázněnost</vt:lpstr>
      <vt:lpstr>spolupráce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šárka</cp:lastModifiedBy>
  <cp:revision>15</cp:revision>
  <dcterms:created xsi:type="dcterms:W3CDTF">2013-03-18T07:35:41Z</dcterms:created>
  <dcterms:modified xsi:type="dcterms:W3CDTF">2013-07-28T06:53:58Z</dcterms:modified>
</cp:coreProperties>
</file>