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04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Legenda o svatém Václavu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04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Legenda o svatém Václavu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3.picsearch.com/is?NsVxTsXOt7pBiJYExCR8-o8mGomV5CoeHAu72XedslM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29108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Žáci se dozvědí základní informace o patronovi českých zemí</a:t>
            </a:r>
          </a:p>
          <a:p>
            <a:r>
              <a:rPr lang="cs-CZ" dirty="0" smtClean="0"/>
              <a:t>Co je to státní svátek</a:t>
            </a:r>
          </a:p>
          <a:p>
            <a:r>
              <a:rPr lang="cs-CZ" dirty="0" smtClean="0"/>
              <a:t>Učitel text předčítá!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/>
              <a:t>Ing. </a:t>
            </a:r>
            <a:r>
              <a:rPr lang="cs-CZ"/>
              <a:t>Jana Potůčková, Studio 1+1, Brno 2002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media3.picsearch.com/is?NsVxTsXOt7pBiJYExCR8-o8mGomV5CoeHAu72XedslM</a:t>
            </a:r>
            <a:endParaRPr lang="cs-CZ" dirty="0" smtClean="0"/>
          </a:p>
          <a:p>
            <a:r>
              <a:rPr lang="cs-CZ" dirty="0"/>
              <a:t>http://media3.picsearch.com/is?Tg9_INXqmuSax6CDLiBuwku33aUEegDYZwvvf4fvinQ</a:t>
            </a:r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svátek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3645024"/>
            <a:ext cx="4191000" cy="2679576"/>
          </a:xfrm>
        </p:spPr>
        <p:txBody>
          <a:bodyPr/>
          <a:lstStyle/>
          <a:p>
            <a:r>
              <a:rPr lang="cs-CZ" dirty="0" smtClean="0"/>
              <a:t>Děti nejdou do školy</a:t>
            </a:r>
          </a:p>
          <a:p>
            <a:endParaRPr lang="cs-CZ" dirty="0"/>
          </a:p>
          <a:p>
            <a:r>
              <a:rPr lang="cs-CZ" dirty="0" smtClean="0"/>
              <a:t>Rodiče nejdou do práce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43808" y="1600200"/>
            <a:ext cx="6147792" cy="1828800"/>
          </a:xfrm>
        </p:spPr>
        <p:txBody>
          <a:bodyPr/>
          <a:lstStyle/>
          <a:p>
            <a:r>
              <a:rPr lang="cs-CZ" dirty="0" smtClean="0"/>
              <a:t>28. září</a:t>
            </a:r>
          </a:p>
          <a:p>
            <a:r>
              <a:rPr lang="cs-CZ" dirty="0" smtClean="0"/>
              <a:t>Svátek Václava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02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byl svatý Václav?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Kníže</a:t>
            </a:r>
            <a:r>
              <a:rPr lang="cs-CZ" dirty="0" smtClean="0"/>
              <a:t> Václav byl jeden z prvních panovníků českého státu.</a:t>
            </a:r>
          </a:p>
          <a:p>
            <a:r>
              <a:rPr lang="cs-CZ" dirty="0" smtClean="0"/>
              <a:t>Měl </a:t>
            </a:r>
            <a:r>
              <a:rPr lang="cs-CZ" dirty="0" smtClean="0">
                <a:solidFill>
                  <a:srgbClr val="FF0000"/>
                </a:solidFill>
              </a:rPr>
              <a:t>mírumilovnou</a:t>
            </a:r>
            <a:r>
              <a:rPr lang="cs-CZ" dirty="0" smtClean="0"/>
              <a:t> povahu.</a:t>
            </a:r>
          </a:p>
          <a:p>
            <a:r>
              <a:rPr lang="cs-CZ" dirty="0" smtClean="0"/>
              <a:t>Byl </a:t>
            </a:r>
            <a:r>
              <a:rPr lang="cs-CZ" dirty="0" smtClean="0">
                <a:solidFill>
                  <a:srgbClr val="FF0000"/>
                </a:solidFill>
              </a:rPr>
              <a:t>zavražděn</a:t>
            </a:r>
            <a:r>
              <a:rPr lang="cs-CZ" dirty="0" smtClean="0"/>
              <a:t> ve Staré Boleslavi vrahy najatými bratrem Boleslavem, který měl jiné názory na vládu a toužil po moci.</a:t>
            </a:r>
          </a:p>
          <a:p>
            <a:r>
              <a:rPr lang="cs-CZ" dirty="0"/>
              <a:t>Časem kníže Václav vstoupil do l</a:t>
            </a:r>
            <a:r>
              <a:rPr lang="cs-CZ" dirty="0">
                <a:solidFill>
                  <a:srgbClr val="FF0000"/>
                </a:solidFill>
              </a:rPr>
              <a:t>egend</a:t>
            </a:r>
            <a:r>
              <a:rPr lang="cs-CZ" dirty="0"/>
              <a:t>.</a:t>
            </a:r>
          </a:p>
          <a:p>
            <a:r>
              <a:rPr lang="cs-CZ" dirty="0"/>
              <a:t>Církví byl prohlášen za </a:t>
            </a:r>
            <a:r>
              <a:rPr lang="cs-CZ" dirty="0">
                <a:solidFill>
                  <a:srgbClr val="FF0000"/>
                </a:solidFill>
              </a:rPr>
              <a:t>svatého</a:t>
            </a:r>
            <a:r>
              <a:rPr lang="cs-CZ" dirty="0"/>
              <a:t>.</a:t>
            </a:r>
          </a:p>
          <a:p>
            <a:r>
              <a:rPr lang="cs-CZ" dirty="0"/>
              <a:t>Stal se </a:t>
            </a:r>
            <a:r>
              <a:rPr lang="cs-CZ" dirty="0">
                <a:solidFill>
                  <a:srgbClr val="FF0000"/>
                </a:solidFill>
              </a:rPr>
              <a:t>patronem</a:t>
            </a:r>
            <a:r>
              <a:rPr lang="cs-CZ" dirty="0"/>
              <a:t> české země.</a:t>
            </a:r>
          </a:p>
          <a:p>
            <a:endParaRPr lang="cs-CZ" dirty="0"/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Vysvětli vyznačená slova, poraď se se staršími spolužáky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21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Legenda o svatém </a:t>
            </a:r>
            <a:r>
              <a:rPr lang="cs-CZ" dirty="0"/>
              <a:t>V</a:t>
            </a:r>
            <a:r>
              <a:rPr lang="cs-CZ" dirty="0" smtClean="0"/>
              <a:t>áclavu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Pověst praví, že v hoře Blaníku spí české vojsko. Až bude české zemi nejhůře, vyjedou z Blaníku blaničtí rytíři v čele se svatým Václavem. Václavův bělouš na Karlově mostě klopýtne a vyrýpne z kamení kouzelný meč knížete Bruncvíka. Václav ho pozvedne a zvolá: „Všem nepřátelům hlavy dolů!“</a:t>
            </a:r>
          </a:p>
          <a:p>
            <a:r>
              <a:rPr lang="cs-CZ" dirty="0" smtClean="0"/>
              <a:t>A tak se stane.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02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asi vypadal kníže Václav: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Tak?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Nebo tak?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1512168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61607"/>
            <a:ext cx="1728192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725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</TotalTime>
  <Words>251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Anotace a citace</vt:lpstr>
      <vt:lpstr>Státní svátek</vt:lpstr>
      <vt:lpstr>Kdo byl svatý Václav?</vt:lpstr>
      <vt:lpstr>Legenda o svatém Václavu</vt:lpstr>
      <vt:lpstr>Jak asi vypadal kníže Václav: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12</cp:revision>
  <dcterms:created xsi:type="dcterms:W3CDTF">2013-03-18T07:35:41Z</dcterms:created>
  <dcterms:modified xsi:type="dcterms:W3CDTF">2013-06-20T14:58:07Z</dcterms:modified>
</cp:coreProperties>
</file>