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05 </a:t>
          </a:r>
          <a:r>
            <a:rPr lang="cs-CZ" sz="1400" dirty="0" smtClean="0"/>
            <a:t>ČLOVĚK A JEHO </a:t>
          </a:r>
          <a:r>
            <a:rPr lang="cs-CZ" sz="1400" smtClean="0"/>
            <a:t>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Dřeviny a byliny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05 </a:t>
          </a:r>
          <a:r>
            <a:rPr lang="cs-CZ" sz="1400" kern="1200" dirty="0" smtClean="0"/>
            <a:t>ČLOVĚK A JEHO </a:t>
          </a:r>
          <a:r>
            <a:rPr lang="cs-CZ" sz="1400" kern="1200" smtClean="0"/>
            <a:t>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Dřeviny a byliny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106537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seznámí s dělením rostlin podle stonku</a:t>
            </a:r>
          </a:p>
          <a:p>
            <a:r>
              <a:rPr lang="cs-CZ" dirty="0" smtClean="0"/>
              <a:t>Naučí se rozlišit, co je bylina a co dřevina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</a:t>
            </a:r>
            <a:r>
              <a:rPr lang="cs-CZ"/>
              <a:t>Alter, Praha 2003</a:t>
            </a:r>
          </a:p>
          <a:p>
            <a:endParaRPr lang="cs-CZ" smtClean="0"/>
          </a:p>
          <a:p>
            <a:r>
              <a:rPr lang="cs-CZ" dirty="0" smtClean="0"/>
              <a:t>Obrázky </a:t>
            </a:r>
            <a:r>
              <a:rPr lang="cs-CZ" dirty="0" smtClean="0"/>
              <a:t>z Klipartu</a:t>
            </a:r>
          </a:p>
          <a:p>
            <a:r>
              <a:rPr lang="cs-CZ" dirty="0" smtClean="0"/>
              <a:t>wikipedie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Části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Plod</a:t>
            </a:r>
          </a:p>
          <a:p>
            <a:r>
              <a:rPr lang="cs-CZ" dirty="0" smtClean="0"/>
              <a:t>Květ</a:t>
            </a:r>
          </a:p>
          <a:p>
            <a:r>
              <a:rPr lang="cs-CZ" dirty="0" smtClean="0"/>
              <a:t>List</a:t>
            </a:r>
          </a:p>
          <a:p>
            <a:endParaRPr lang="cs-CZ" dirty="0" smtClean="0"/>
          </a:p>
          <a:p>
            <a:r>
              <a:rPr lang="cs-CZ" dirty="0" smtClean="0"/>
              <a:t>Stonek</a:t>
            </a:r>
          </a:p>
          <a:p>
            <a:endParaRPr lang="cs-CZ" dirty="0" smtClean="0"/>
          </a:p>
          <a:p>
            <a:r>
              <a:rPr lang="cs-CZ" dirty="0" smtClean="0"/>
              <a:t>Kořen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→ukazuj na rostlině: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M5QGND5X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4563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91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Dělení rostlin podle druhu stonku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/>
              <a:t>m</a:t>
            </a:r>
            <a:r>
              <a:rPr lang="cs-CZ" dirty="0" smtClean="0"/>
              <a:t>ají dřevnatý stonek</a:t>
            </a:r>
          </a:p>
          <a:p>
            <a:pPr marL="68580" indent="0">
              <a:buNone/>
            </a:pPr>
            <a:r>
              <a:rPr lang="cs-CZ" dirty="0" smtClean="0"/>
              <a:t>(stromy a keře)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/>
              <a:t>m</a:t>
            </a:r>
            <a:r>
              <a:rPr lang="cs-CZ" dirty="0" smtClean="0"/>
              <a:t>ají dužnatý=měkký stonek</a:t>
            </a:r>
            <a:endParaRPr lang="cs-CZ" dirty="0"/>
          </a:p>
        </p:txBody>
      </p:sp>
      <p:pic>
        <p:nvPicPr>
          <p:cNvPr id="2051" name="Picture 3" descr="C:\Users\08G8\AppData\Local\Microsoft\Windows\Temporary Internet Files\Content.IE5\3HO4C233\MP9003416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1764"/>
            <a:ext cx="1584176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8VNP16VR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82106"/>
            <a:ext cx="1957244" cy="192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9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4958" y="495319"/>
            <a:ext cx="7825513" cy="1143000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Úkol: dej </a:t>
            </a:r>
            <a:r>
              <a:rPr lang="cs-CZ" sz="3100" dirty="0"/>
              <a:t>k </a:t>
            </a:r>
            <a:r>
              <a:rPr lang="cs-CZ" sz="3100" dirty="0" smtClean="0"/>
              <a:t>obrázkům značku kolečka, </a:t>
            </a:r>
            <a:r>
              <a:rPr lang="cs-CZ" sz="3100" dirty="0"/>
              <a:t>jestli se jedná o dřevinu </a:t>
            </a:r>
            <a:r>
              <a:rPr lang="cs-CZ" sz="3100" dirty="0" smtClean="0"/>
              <a:t>a značku čtverečku pro bylinu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C:\Program Files (x86)\Microsoft Office\MEDIA\CAGCAT10\j028190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M5QGND5X\MP90040018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772"/>
            <a:ext cx="1533525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QWL0J1TS\MP9001787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0162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P9001452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71392"/>
            <a:ext cx="1395600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M5QGND5X\MP9001826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01036"/>
            <a:ext cx="2088232" cy="154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8\AppData\Local\Microsoft\Windows\Temporary Internet Files\Content.IE5\3HO4C233\MP9002893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17674"/>
            <a:ext cx="2116832" cy="156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G8\AppData\Local\Microsoft\Windows\Temporary Internet Files\Content.IE5\QWL0J1TS\MC9001231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789" y="5011917"/>
            <a:ext cx="1460542" cy="149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691680" y="558979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76087" y="400327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96860" y="24568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355160" y="424045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54016" y="32352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19664" y="588298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09692" y="58606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86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Pojmenuj dřeviny na obrázku</a:t>
            </a:r>
            <a:endParaRPr lang="cs-CZ" sz="3200" dirty="0"/>
          </a:p>
        </p:txBody>
      </p:sp>
      <p:pic>
        <p:nvPicPr>
          <p:cNvPr id="5122" name="Picture 2" descr="C:\Users\08G8\AppData\Local\Microsoft\Windows\Temporary Internet Files\Content.IE5\8VNP16VR\MC900231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101" y="1640734"/>
            <a:ext cx="2423311" cy="190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8\AppData\Local\Microsoft\Windows\Temporary Internet Files\Content.IE5\3HO4C233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57196"/>
            <a:ext cx="1036637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8\AppData\Local\Microsoft\Windows\Temporary Internet Files\Content.IE5\8VNP16VR\MP9004308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60" y="1694214"/>
            <a:ext cx="2051720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8\AppData\Local\Microsoft\Windows\Temporary Internet Files\Content.IE5\3HO4C233\MP9004265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60" y="4365104"/>
            <a:ext cx="2447764" cy="205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8\AppData\Local\Microsoft\Windows\Temporary Internet Files\Content.IE5\QWL0J1TS\MP9003828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387" y="4378524"/>
            <a:ext cx="1781944" cy="207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01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/>
          </a:bodyPr>
          <a:lstStyle/>
          <a:p>
            <a:r>
              <a:rPr lang="cs-CZ" dirty="0"/>
              <a:t>Pojmenuj </a:t>
            </a:r>
            <a:r>
              <a:rPr lang="cs-CZ" dirty="0" smtClean="0"/>
              <a:t>byliny </a:t>
            </a:r>
            <a:r>
              <a:rPr lang="cs-CZ" dirty="0"/>
              <a:t>na obrázku</a:t>
            </a:r>
          </a:p>
        </p:txBody>
      </p:sp>
      <p:pic>
        <p:nvPicPr>
          <p:cNvPr id="6146" name="Picture 2" descr="C:\Users\08G8\AppData\Local\Microsoft\Windows\Temporary Internet Files\Content.IE5\3HO4C233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69368"/>
            <a:ext cx="1440160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G8\AppData\Local\Microsoft\Windows\Temporary Internet Files\Content.IE5\M5QGND5X\MP9004020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33576"/>
            <a:ext cx="103213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G8\AppData\Local\Microsoft\Windows\Temporary Internet Files\Content.IE5\8VNP16VR\MC900358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93093"/>
            <a:ext cx="1828800" cy="15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G8\AppData\Local\Microsoft\Windows\Temporary Internet Files\Content.IE5\3HO4C233\MP9004482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32" y="4077072"/>
            <a:ext cx="156188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G8\AppData\Local\Microsoft\Windows\Temporary Internet Files\Content.IE5\M5QGND5X\MC9001231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721" y="4293096"/>
            <a:ext cx="229331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G8\AppData\Local\Microsoft\Windows\Temporary Internet Files\Content.IE5\8VNP16VR\MP9004484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38268"/>
            <a:ext cx="18539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49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140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 a citace</vt:lpstr>
      <vt:lpstr>Části rostlin</vt:lpstr>
      <vt:lpstr>Dělení rostlin podle druhu stonku</vt:lpstr>
      <vt:lpstr>Úkol: dej k obrázkům značku kolečka, jestli se jedná o dřevinu a značku čtverečku pro bylinu </vt:lpstr>
      <vt:lpstr>Pojmenuj dřeviny na obrázku</vt:lpstr>
      <vt:lpstr>Pojmenuj byliny na obrázku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18</cp:revision>
  <dcterms:created xsi:type="dcterms:W3CDTF">2013-03-18T07:35:41Z</dcterms:created>
  <dcterms:modified xsi:type="dcterms:W3CDTF">2013-06-20T14:58:55Z</dcterms:modified>
</cp:coreProperties>
</file>