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20" r:id="rId2"/>
  </p:sldMasterIdLst>
  <p:notesMasterIdLst>
    <p:notesMasterId r:id="rId10"/>
  </p:notesMasterIdLst>
  <p:sldIdLst>
    <p:sldId id="257" r:id="rId3"/>
    <p:sldId id="258" r:id="rId4"/>
    <p:sldId id="260" r:id="rId5"/>
    <p:sldId id="262" r:id="rId6"/>
    <p:sldId id="264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08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Na podzim sbíráme houby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08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Na podzim sbíráme houby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722581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seznámí s nejznámějšími druhy hub</a:t>
            </a:r>
          </a:p>
          <a:p>
            <a:r>
              <a:rPr lang="cs-CZ" dirty="0" smtClean="0"/>
              <a:t>Žáci se seznámí se zásadami správného houbaření –nejprve je zkusí sami vyvodit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wikipedie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1124744"/>
            <a:ext cx="3300984" cy="1463040"/>
          </a:xfrm>
        </p:spPr>
        <p:txBody>
          <a:bodyPr/>
          <a:lstStyle/>
          <a:p>
            <a:r>
              <a:rPr lang="cs-CZ" dirty="0"/>
              <a:t>JEDLÉ </a:t>
            </a:r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34630" y="2636912"/>
            <a:ext cx="3300573" cy="3015737"/>
          </a:xfrm>
        </p:spPr>
        <p:txBody>
          <a:bodyPr>
            <a:normAutofit/>
          </a:bodyPr>
          <a:lstStyle/>
          <a:p>
            <a:r>
              <a:rPr lang="cs-CZ" sz="2000" dirty="0"/>
              <a:t>Křemenáč osikový</a:t>
            </a:r>
          </a:p>
          <a:p>
            <a:r>
              <a:rPr lang="cs-CZ" sz="2000" dirty="0"/>
              <a:t>Kozák březový</a:t>
            </a:r>
          </a:p>
          <a:p>
            <a:r>
              <a:rPr lang="cs-CZ" sz="2000" dirty="0"/>
              <a:t>Muchomůrka růžovka</a:t>
            </a:r>
          </a:p>
          <a:p>
            <a:r>
              <a:rPr lang="cs-CZ" sz="2000" dirty="0"/>
              <a:t>Klouzek žlutý</a:t>
            </a:r>
          </a:p>
          <a:p>
            <a:r>
              <a:rPr lang="cs-CZ" sz="2000" dirty="0"/>
              <a:t>Bedla vysoká</a:t>
            </a:r>
          </a:p>
          <a:p>
            <a:r>
              <a:rPr lang="cs-CZ" sz="2000" dirty="0"/>
              <a:t>Žampion ovčí</a:t>
            </a:r>
          </a:p>
          <a:p>
            <a:r>
              <a:rPr lang="cs-CZ" sz="2000" dirty="0"/>
              <a:t>Hřib babka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64704"/>
            <a:ext cx="9334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360" y="1052736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33" y="2306747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727" y="2821097"/>
            <a:ext cx="12192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778" y="342900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042" y="3755504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360" y="5085184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04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0032" y="836712"/>
            <a:ext cx="3300984" cy="1463040"/>
          </a:xfrm>
        </p:spPr>
        <p:txBody>
          <a:bodyPr>
            <a:normAutofit/>
          </a:bodyPr>
          <a:lstStyle/>
          <a:p>
            <a:r>
              <a:rPr lang="cs-CZ" dirty="0"/>
              <a:t>JEDOVATÉ </a:t>
            </a:r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34630" y="2852936"/>
            <a:ext cx="3300573" cy="2799713"/>
          </a:xfrm>
        </p:spPr>
        <p:txBody>
          <a:bodyPr/>
          <a:lstStyle/>
          <a:p>
            <a:r>
              <a:rPr lang="cs-CZ" sz="2000" dirty="0"/>
              <a:t>Muchomůrka červená</a:t>
            </a:r>
          </a:p>
          <a:p>
            <a:endParaRPr lang="cs-CZ" sz="2000" dirty="0"/>
          </a:p>
          <a:p>
            <a:r>
              <a:rPr lang="cs-CZ" sz="2000" dirty="0"/>
              <a:t>Muchomůrka zelená</a:t>
            </a:r>
          </a:p>
          <a:p>
            <a:endParaRPr lang="cs-CZ" sz="2000" dirty="0"/>
          </a:p>
          <a:p>
            <a:r>
              <a:rPr lang="cs-CZ" sz="2000" dirty="0"/>
              <a:t>Závojenka olovnatá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40768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112" y="270892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2108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337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Zásady správného houbaření: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Sbírám a jím pouze houby, které </a:t>
            </a:r>
            <a:r>
              <a:rPr lang="cs-CZ" dirty="0" smtClean="0"/>
              <a:t>znám.</a:t>
            </a:r>
            <a:endParaRPr lang="cs-CZ" dirty="0" smtClean="0"/>
          </a:p>
          <a:p>
            <a:r>
              <a:rPr lang="cs-CZ" dirty="0" smtClean="0"/>
              <a:t>I když je houba okousaná od slimáka a hezky voní, neznamená to, že je jedlá.</a:t>
            </a:r>
          </a:p>
          <a:p>
            <a:r>
              <a:rPr lang="cs-CZ" dirty="0" smtClean="0"/>
              <a:t>Vždy dávám pozor na houby, které rostou z pochvy (kalich).</a:t>
            </a:r>
          </a:p>
          <a:p>
            <a:r>
              <a:rPr lang="cs-CZ" dirty="0" smtClean="0"/>
              <a:t>Houby nikdy neochutnávám!</a:t>
            </a:r>
          </a:p>
          <a:p>
            <a:r>
              <a:rPr lang="cs-CZ" dirty="0" smtClean="0"/>
              <a:t>Houby sbírám do košíku, nikdy do igelitky.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12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Umíš správně rozlišit jedlé a jedovaté houby?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2335889"/>
            <a:ext cx="9334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40" y="2338276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3265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136" y="4109864"/>
            <a:ext cx="1219200" cy="79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450912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41775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272" y="2169202"/>
            <a:ext cx="12192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40" y="4509120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53213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322" y="4721457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eselý obličej 2"/>
          <p:cNvSpPr/>
          <p:nvPr/>
        </p:nvSpPr>
        <p:spPr>
          <a:xfrm>
            <a:off x="407260" y="2945489"/>
            <a:ext cx="564340" cy="50323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B400">
                  <a:lumMod val="60000"/>
                  <a:lumOff val="40000"/>
                </a:srgb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399295" y="2534327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4885184" y="3195464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2301044" y="4661520"/>
            <a:ext cx="457200" cy="51713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572001" y="5575920"/>
            <a:ext cx="447674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6757391" y="5178657"/>
            <a:ext cx="439651" cy="549663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6757392" y="2338276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Čtyřcípá hvězda 9"/>
          <p:cNvSpPr/>
          <p:nvPr/>
        </p:nvSpPr>
        <p:spPr>
          <a:xfrm>
            <a:off x="971600" y="5339703"/>
            <a:ext cx="914400" cy="914400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Čtyřcípá hvězda 10"/>
          <p:cNvSpPr/>
          <p:nvPr/>
        </p:nvSpPr>
        <p:spPr>
          <a:xfrm>
            <a:off x="7727846" y="3315213"/>
            <a:ext cx="914400" cy="914400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Čtyřcípá hvězda 11"/>
          <p:cNvSpPr/>
          <p:nvPr/>
        </p:nvSpPr>
        <p:spPr>
          <a:xfrm>
            <a:off x="7974922" y="5278170"/>
            <a:ext cx="914400" cy="914400"/>
          </a:xfrm>
          <a:prstGeom prst="star4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06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4859492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http://media1.picsearch.com/is?SYQX2iFo1JbG7C1BCZVLk8MYCHbJexuWRmpxRZoKO_0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4581128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http://media5.picsearch.com/is?9Y8pLTlUzXGbJVX7-EVDySc429Hewzji0P1ZAuMDf2U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6184" y="4304129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http://media1.picsearch.com/is?sHbwlsFIQH5Ax9PasURdrYxxNgrOl_7gShgCnKk0wbc</a:t>
            </a:r>
          </a:p>
        </p:txBody>
      </p:sp>
      <p:sp>
        <p:nvSpPr>
          <p:cNvPr id="6" name="Obdélník 5"/>
          <p:cNvSpPr/>
          <p:nvPr/>
        </p:nvSpPr>
        <p:spPr>
          <a:xfrm>
            <a:off x="726184" y="2222698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http://media5.picsearch.com/is?sBvBx8UlB9N3b1Q1vM7d7qIoHZvcNci516_aYh5FOeY</a:t>
            </a:r>
          </a:p>
        </p:txBody>
      </p:sp>
      <p:sp>
        <p:nvSpPr>
          <p:cNvPr id="7" name="Obdélník 6"/>
          <p:cNvSpPr/>
          <p:nvPr/>
        </p:nvSpPr>
        <p:spPr>
          <a:xfrm>
            <a:off x="779972" y="2504263"/>
            <a:ext cx="679810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http://media3.picsearch.com/is?w3E8pzheIGX4R4Whq9aA6RMne4GYbNHtJFmj7ydO3cE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784940" y="2789624"/>
            <a:ext cx="66726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http://media5.picsearch.com/is?1a6HX9T3Gg722MNztxzusblEfAHEZMZxei99fTUUn_c</a:t>
            </a:r>
          </a:p>
        </p:txBody>
      </p:sp>
      <p:sp>
        <p:nvSpPr>
          <p:cNvPr id="9" name="Obdélník 8"/>
          <p:cNvSpPr/>
          <p:nvPr/>
        </p:nvSpPr>
        <p:spPr>
          <a:xfrm>
            <a:off x="839781" y="3160213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http://media4.picsearch.com/is?BQCt_Qq5BQMwbl9lkhmsTqcIIuWJ8D2TtDDfTOXB-OI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13344" y="3437212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http://media3.picsearch.com/is?SkisxD0GdSvllXJmYZw0GPEdn7Nyz7xHWLdopBmN5ec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13344" y="3852711"/>
            <a:ext cx="70710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http://media1.picsearch.com/is?m0Kw_BWlbs4R6-W_MlQI1jmcdAXg2IA8nKo5yI9x8Mc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6184" y="5301208"/>
            <a:ext cx="640714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http://media4.picsearch.com/is?CQeVvbjn-7JiDywyIcpugJeXp1y5eEeon8o5ih05snM</a:t>
            </a:r>
          </a:p>
        </p:txBody>
      </p:sp>
    </p:spTree>
    <p:extLst>
      <p:ext uri="{BB962C8B-B14F-4D97-AF65-F5344CB8AC3E}">
        <p14:creationId xmlns:p14="http://schemas.microsoft.com/office/powerpoint/2010/main" val="262244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</TotalTime>
  <Words>189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1_Cesta</vt:lpstr>
      <vt:lpstr>Prezentace aplikace PowerPoint</vt:lpstr>
      <vt:lpstr>Anotace a citace</vt:lpstr>
      <vt:lpstr>JEDLÉ HOUBY</vt:lpstr>
      <vt:lpstr>JEDOVATÉ HOUBY</vt:lpstr>
      <vt:lpstr>Zásady správného houbaření:</vt:lpstr>
      <vt:lpstr>Umíš správně rozlišit jedlé a jedovaté houby?</vt:lpstr>
      <vt:lpstr>Zdroje použitých snímků: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User</cp:lastModifiedBy>
  <cp:revision>18</cp:revision>
  <dcterms:created xsi:type="dcterms:W3CDTF">2013-03-18T07:35:41Z</dcterms:created>
  <dcterms:modified xsi:type="dcterms:W3CDTF">2013-07-28T10:28:46Z</dcterms:modified>
</cp:coreProperties>
</file>