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7" r:id="rId2"/>
    <p:sldId id="258" r:id="rId3"/>
    <p:sldId id="268" r:id="rId4"/>
    <p:sldId id="262" r:id="rId5"/>
    <p:sldId id="263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12 </a:t>
          </a:r>
          <a:r>
            <a:rPr lang="cs-CZ" sz="1400" dirty="0" smtClean="0"/>
            <a:t>ČLOVĚK A JEHO SVĚT-Prvouka 1.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Zdomácnělí ptáci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12 </a:t>
          </a:r>
          <a:r>
            <a:rPr lang="cs-CZ" sz="1400" kern="1200" dirty="0" smtClean="0"/>
            <a:t>ČLOVĚK A JEHO SVĚT-Prvouka 1.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Zdomácnělí ptáci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6/6f/Corvus_frugilegus_2.jpg/235px-Corvus_frugilegus_2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media5.picsearch.com/is?67O-gAUYKeoDfCPrKz6OMe3BWmnJ1sLpPgCXOqR6rK4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8766112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naučí, co zařazujeme pod pojem domácí ptáci</a:t>
            </a:r>
          </a:p>
          <a:p>
            <a:r>
              <a:rPr lang="cs-CZ" dirty="0" smtClean="0"/>
              <a:t>Řeknou si o jejich užitku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Cestička do školy-Prvouka pro 1.r. ZŠ</a:t>
            </a:r>
          </a:p>
          <a:p>
            <a:pPr marL="0" indent="0">
              <a:buNone/>
            </a:pPr>
            <a:r>
              <a:rPr lang="cs-CZ" dirty="0"/>
              <a:t>Dr. Hana </a:t>
            </a:r>
            <a:r>
              <a:rPr lang="cs-CZ" dirty="0" err="1"/>
              <a:t>Rezutková</a:t>
            </a:r>
            <a:r>
              <a:rPr lang="cs-CZ" dirty="0"/>
              <a:t>, </a:t>
            </a:r>
          </a:p>
          <a:p>
            <a:pPr marL="0" indent="0">
              <a:buNone/>
            </a:pPr>
            <a:r>
              <a:rPr lang="cs-CZ" dirty="0"/>
              <a:t>nakl. Alter, Praha 2003</a:t>
            </a:r>
          </a:p>
          <a:p>
            <a:r>
              <a:rPr lang="cs-CZ" dirty="0" smtClean="0"/>
              <a:t>Snímky: </a:t>
            </a:r>
            <a:r>
              <a:rPr lang="cs-CZ" dirty="0" smtClean="0"/>
              <a:t>Klipart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upload.wikimedia.org/wikipedia/commons/thumb/6/6f/Corvus_frugilegus_2.jpg/235px-Corvus_frugilegus_2.jpg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media5.picsearch.com/is?67O-gAUYKeoDfCPrKz6OMe3BWmnJ1sLpPgCXOqR6rK4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ANDULKY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615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Zdomácnělí ptáci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Lidé si je ochočili a chovají je hlavně pro hospodářský užitek, ale někdy i jen pro jejich společnost a pro okrasu.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278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SLEPICE</a:t>
            </a:r>
            <a:endParaRPr lang="cs-CZ" dirty="0"/>
          </a:p>
        </p:txBody>
      </p:sp>
      <p:pic>
        <p:nvPicPr>
          <p:cNvPr id="3074" name="Picture 2" descr="C:\Users\08G8\AppData\Local\Microsoft\Windows\Temporary Internet Files\Content.IE5\8VNP16VR\MP90018049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188584"/>
            <a:ext cx="1828800" cy="1416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8G8\AppData\Local\Microsoft\Windows\Temporary Internet Files\Content.IE5\M5QGND5X\MP90042658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2336" y="3140968"/>
            <a:ext cx="126325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66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HUSY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7088" y="2520950"/>
            <a:ext cx="2408237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2204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KRŮTY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60788" y="2501900"/>
            <a:ext cx="1622425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5449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KACHNY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924944"/>
            <a:ext cx="2279650" cy="1712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8242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HOLUBI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19400"/>
            <a:ext cx="2170534" cy="2481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23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117</Words>
  <Application>Microsoft Office PowerPoint</Application>
  <PresentationFormat>Předvádění na obrazovce (4:3)</PresentationFormat>
  <Paragraphs>25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 a citace</vt:lpstr>
      <vt:lpstr>ANDULKY</vt:lpstr>
      <vt:lpstr>Zdomácnělí ptáci</vt:lpstr>
      <vt:lpstr>SLEPICE</vt:lpstr>
      <vt:lpstr>HUSY</vt:lpstr>
      <vt:lpstr>KRŮTY</vt:lpstr>
      <vt:lpstr>KACHNY</vt:lpstr>
      <vt:lpstr>HOLUBI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User</cp:lastModifiedBy>
  <cp:revision>22</cp:revision>
  <dcterms:created xsi:type="dcterms:W3CDTF">2013-03-18T07:35:41Z</dcterms:created>
  <dcterms:modified xsi:type="dcterms:W3CDTF">2013-07-28T10:26:23Z</dcterms:modified>
</cp:coreProperties>
</file>