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58" r:id="rId3"/>
    <p:sldId id="261" r:id="rId4"/>
    <p:sldId id="268" r:id="rId5"/>
    <p:sldId id="269" r:id="rId6"/>
    <p:sldId id="266" r:id="rId7"/>
    <p:sldId id="267" r:id="rId8"/>
    <p:sldId id="27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14 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Zásady zdravého života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14 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Zásady zdravého života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63E887-1937-4ACB-BD88-BD297599F97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5699540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seznámí </a:t>
            </a:r>
          </a:p>
          <a:p>
            <a:pPr marL="68580" indent="0">
              <a:buNone/>
            </a:pPr>
            <a:r>
              <a:rPr lang="cs-CZ" dirty="0" smtClean="0"/>
              <a:t>s tím, co prospívá našemu zdraví a co mu škodí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491608" cy="4724400"/>
          </a:xfrm>
        </p:spPr>
        <p:txBody>
          <a:bodyPr/>
          <a:lstStyle/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Alter, Praha 2003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Snímky z </a:t>
            </a:r>
            <a:r>
              <a:rPr lang="cs-CZ" dirty="0" smtClean="0"/>
              <a:t>Klipartu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420" y="404664"/>
            <a:ext cx="7024744" cy="1143000"/>
          </a:xfrm>
        </p:spPr>
        <p:txBody>
          <a:bodyPr/>
          <a:lstStyle/>
          <a:p>
            <a:r>
              <a:rPr lang="cs-CZ" dirty="0" smtClean="0"/>
              <a:t>Co našemu zdraví prospívá: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12116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endParaRPr lang="cs-CZ" dirty="0"/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endParaRPr lang="cs-CZ" dirty="0"/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Jíst </a:t>
            </a:r>
            <a:r>
              <a:rPr lang="cs-CZ" dirty="0"/>
              <a:t>pětkrát denně malé porce</a:t>
            </a:r>
          </a:p>
          <a:p>
            <a:endParaRPr lang="cs-CZ" dirty="0"/>
          </a:p>
        </p:txBody>
      </p:sp>
      <p:pic>
        <p:nvPicPr>
          <p:cNvPr id="1027" name="Picture 3" descr="C:\Users\08G8\AppData\Local\Microsoft\Windows\Temporary Internet Files\Content.IE5\EEH9H85Z\MC9004362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1107" y="3717032"/>
            <a:ext cx="1180500" cy="118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NA1QKCBK\MP9004387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8063"/>
            <a:ext cx="1440160" cy="964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EEH9H85Z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4221" y="4092491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UKJ83B2W\MC9002335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0893" y="3717032"/>
            <a:ext cx="1593155" cy="148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YVIIJKL7\MP9004304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020272" y="3898583"/>
            <a:ext cx="1183351" cy="1183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7412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420" y="404664"/>
            <a:ext cx="7024744" cy="1143000"/>
          </a:xfrm>
        </p:spPr>
        <p:txBody>
          <a:bodyPr/>
          <a:lstStyle/>
          <a:p>
            <a:r>
              <a:rPr lang="cs-CZ" dirty="0" smtClean="0"/>
              <a:t>Co našemu zdraví prospívá: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12116"/>
            <a:ext cx="77048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/>
            <a:endParaRPr lang="cs-CZ" dirty="0" smtClean="0"/>
          </a:p>
          <a:p>
            <a:pPr marL="68580"/>
            <a:endParaRPr lang="cs-CZ" dirty="0"/>
          </a:p>
          <a:p>
            <a:pPr marL="68580"/>
            <a:r>
              <a:rPr lang="cs-CZ" dirty="0" smtClean="0"/>
              <a:t>2. Dostatečně </a:t>
            </a:r>
            <a:r>
              <a:rPr lang="cs-CZ" dirty="0"/>
              <a:t>pít – alespoň 2 litry denně (voda, neslazený čaj, </a:t>
            </a:r>
            <a:endParaRPr lang="cs-CZ" dirty="0" smtClean="0"/>
          </a:p>
          <a:p>
            <a:pPr marL="68580"/>
            <a:endParaRPr lang="cs-CZ" dirty="0"/>
          </a:p>
          <a:p>
            <a:pPr marL="68580"/>
            <a:r>
              <a:rPr lang="cs-CZ" dirty="0" smtClean="0"/>
              <a:t>                                                                         čerstvé </a:t>
            </a:r>
            <a:r>
              <a:rPr lang="cs-CZ" dirty="0"/>
              <a:t>šťávy</a:t>
            </a:r>
            <a:r>
              <a:rPr lang="cs-CZ" dirty="0" smtClean="0"/>
              <a:t>)</a:t>
            </a:r>
          </a:p>
          <a:p>
            <a:pPr marL="525780" indent="-457200">
              <a:buFont typeface="+mj-lt"/>
              <a:buAutoNum type="arabicPeriod"/>
            </a:pPr>
            <a:endParaRPr lang="cs-CZ" dirty="0"/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endParaRPr lang="cs-CZ" dirty="0"/>
          </a:p>
          <a:p>
            <a:pPr marL="342900" indent="-342900">
              <a:buAutoNum type="arabicPeriod" startAt="3"/>
            </a:pPr>
            <a:endParaRPr lang="cs-CZ" dirty="0" smtClean="0"/>
          </a:p>
        </p:txBody>
      </p:sp>
      <p:pic>
        <p:nvPicPr>
          <p:cNvPr id="2054" name="Picture 6" descr="C:\Users\08G8\AppData\Local\Microsoft\Windows\Temporary Internet Files\Content.IE5\LQIVT8SE\MP9004221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0787" y="3412816"/>
            <a:ext cx="3332035" cy="167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439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420" y="404664"/>
            <a:ext cx="7024744" cy="1143000"/>
          </a:xfrm>
        </p:spPr>
        <p:txBody>
          <a:bodyPr/>
          <a:lstStyle/>
          <a:p>
            <a:r>
              <a:rPr lang="cs-CZ" dirty="0" smtClean="0"/>
              <a:t>Co našemu zdraví prospívá: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12116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25780" indent="-457200">
              <a:buFont typeface="+mj-lt"/>
              <a:buAutoNum type="arabicPeriod"/>
            </a:pPr>
            <a:endParaRPr lang="cs-CZ" dirty="0"/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endParaRPr lang="cs-CZ" dirty="0"/>
          </a:p>
          <a:p>
            <a:pPr marL="342900" indent="-342900">
              <a:buAutoNum type="arabicPeriod" startAt="3"/>
            </a:pPr>
            <a:r>
              <a:rPr lang="cs-CZ" dirty="0" smtClean="0"/>
              <a:t>Jíst </a:t>
            </a:r>
            <a:r>
              <a:rPr lang="cs-CZ" dirty="0"/>
              <a:t>čerstvé ovoce a </a:t>
            </a:r>
            <a:r>
              <a:rPr lang="cs-CZ" dirty="0" smtClean="0"/>
              <a:t>zeleninu</a:t>
            </a:r>
          </a:p>
          <a:p>
            <a:pPr marL="342900" indent="-342900">
              <a:buAutoNum type="arabicPeriod" startAt="3"/>
            </a:pPr>
            <a:endParaRPr lang="cs-CZ" dirty="0"/>
          </a:p>
          <a:p>
            <a:endParaRPr lang="cs-CZ" dirty="0" smtClean="0"/>
          </a:p>
        </p:txBody>
      </p:sp>
      <p:pic>
        <p:nvPicPr>
          <p:cNvPr id="2050" name="Picture 2" descr="C:\Users\08G8\AppData\Local\Microsoft\Windows\Temporary Internet Files\Content.IE5\UKJ83B2W\MP9002277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068960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8506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420" y="404664"/>
            <a:ext cx="7024744" cy="1143000"/>
          </a:xfrm>
        </p:spPr>
        <p:txBody>
          <a:bodyPr/>
          <a:lstStyle/>
          <a:p>
            <a:r>
              <a:rPr lang="cs-CZ" dirty="0" smtClean="0"/>
              <a:t>Co našemu zdraví prospívá: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12116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4. Vyhýbat se potravinám s umělými barvivy, dochucovadly</a:t>
            </a:r>
          </a:p>
        </p:txBody>
      </p:sp>
      <p:pic>
        <p:nvPicPr>
          <p:cNvPr id="3076" name="Picture 4" descr="C:\Users\08G8\AppData\Local\Microsoft\Windows\Temporary Internet Files\Content.IE5\VD8DVSNJ\MC9001499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89040"/>
            <a:ext cx="1963093" cy="2261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2627784" y="3789040"/>
            <a:ext cx="4176464" cy="17281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483768" y="3789040"/>
            <a:ext cx="3672408" cy="20162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1109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420" y="404664"/>
            <a:ext cx="7024744" cy="1143000"/>
          </a:xfrm>
        </p:spPr>
        <p:txBody>
          <a:bodyPr/>
          <a:lstStyle/>
          <a:p>
            <a:r>
              <a:rPr lang="cs-CZ" dirty="0" smtClean="0"/>
              <a:t>Co našemu zdraví prospívá: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12116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5. Vyhýbat se sladkostem</a:t>
            </a:r>
          </a:p>
          <a:p>
            <a:pPr marL="342900" indent="-342900">
              <a:buAutoNum type="arabicPeriod" startAt="3"/>
            </a:pPr>
            <a:endParaRPr lang="cs-CZ" dirty="0" smtClean="0"/>
          </a:p>
          <a:p>
            <a:pPr marL="342900" indent="-342900">
              <a:buAutoNum type="arabicPeriod" startAt="3"/>
            </a:pPr>
            <a:endParaRPr lang="cs-CZ" dirty="0"/>
          </a:p>
          <a:p>
            <a:pPr marL="342900" indent="-342900">
              <a:buAutoNum type="arabicPeriod" startAt="3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C:\Users\08G8\AppData\Local\Microsoft\Windows\Temporary Internet Files\Content.IE5\LQIVT8SE\MP9004243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6252" y="3883447"/>
            <a:ext cx="1739330" cy="110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08G8\AppData\Local\Microsoft\Windows\Temporary Internet Files\Content.IE5\EEH9H85Z\MC9004061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8849" y="3769846"/>
            <a:ext cx="184150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8\AppData\Local\Microsoft\Windows\Temporary Internet Files\Content.IE5\UKJ83B2W\MP9004006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1290" y="3769846"/>
            <a:ext cx="1429022" cy="1786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899592" y="3573016"/>
            <a:ext cx="6984776" cy="17281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068849" y="3573016"/>
            <a:ext cx="6815519" cy="17281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5105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420" y="404664"/>
            <a:ext cx="7024744" cy="1143000"/>
          </a:xfrm>
        </p:spPr>
        <p:txBody>
          <a:bodyPr/>
          <a:lstStyle/>
          <a:p>
            <a:r>
              <a:rPr lang="cs-CZ" dirty="0" smtClean="0"/>
              <a:t>Co našemu zdraví prospívá: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12116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6. Vyhýbat </a:t>
            </a:r>
            <a:r>
              <a:rPr lang="cs-CZ" dirty="0"/>
              <a:t>se smaženým </a:t>
            </a:r>
            <a:r>
              <a:rPr lang="cs-CZ" dirty="0" smtClean="0"/>
              <a:t>, </a:t>
            </a:r>
            <a:r>
              <a:rPr lang="cs-CZ" dirty="0"/>
              <a:t>mastným </a:t>
            </a:r>
            <a:r>
              <a:rPr lang="cs-CZ" dirty="0" smtClean="0"/>
              <a:t>a hodně kořeněným pokrmům</a:t>
            </a:r>
            <a:endParaRPr lang="cs-CZ" dirty="0"/>
          </a:p>
          <a:p>
            <a:pPr marL="342900" indent="-342900">
              <a:buAutoNum type="arabicPeriod" startAt="3"/>
            </a:pPr>
            <a:endParaRPr lang="cs-CZ" dirty="0" smtClean="0"/>
          </a:p>
          <a:p>
            <a:pPr marL="342900" indent="-342900">
              <a:buAutoNum type="arabicPeriod" startAt="3"/>
            </a:pPr>
            <a:endParaRPr lang="cs-CZ" dirty="0"/>
          </a:p>
          <a:p>
            <a:pPr marL="342900" indent="-342900">
              <a:buAutoNum type="arabicPeriod" startAt="3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 descr="C:\Users\08G8\AppData\Local\Microsoft\Windows\Temporary Internet Files\Content.IE5\VD8DVSNJ\MC900233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7949" y="3774615"/>
            <a:ext cx="1946495" cy="161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2411760" y="4149080"/>
            <a:ext cx="2736304" cy="11521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411760" y="4077072"/>
            <a:ext cx="2520280" cy="12241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71817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0760" y="548680"/>
            <a:ext cx="7024744" cy="1143000"/>
          </a:xfrm>
        </p:spPr>
        <p:txBody>
          <a:bodyPr/>
          <a:lstStyle/>
          <a:p>
            <a:r>
              <a:rPr lang="cs-CZ" dirty="0" smtClean="0"/>
              <a:t>Co dále prospívá: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772816"/>
            <a:ext cx="699101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Přiměřený pohyb na čerstvém vzduchu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r>
              <a:rPr lang="cs-CZ" sz="2800" dirty="0" smtClean="0"/>
              <a:t>Dostatečný odpočinek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Čistota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r>
              <a:rPr lang="cs-CZ" sz="2800" dirty="0" smtClean="0"/>
              <a:t>Dobrá nálada</a:t>
            </a:r>
            <a:endParaRPr lang="cs-CZ" sz="2800" dirty="0"/>
          </a:p>
        </p:txBody>
      </p:sp>
      <p:pic>
        <p:nvPicPr>
          <p:cNvPr id="3076" name="Picture 4" descr="C:\Users\08G8\AppData\Local\Microsoft\Windows\Temporary Internet Files\Content.IE5\TQCVJHN3\MP9004016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1396" y="2348880"/>
            <a:ext cx="1344552" cy="192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TQCVJHN3\MP9004309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9116" y="3099300"/>
            <a:ext cx="1916832" cy="155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8\AppData\Local\Microsoft\Windows\Temporary Internet Files\Content.IE5\LQIVT8SE\MP90042443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536" y="3542531"/>
            <a:ext cx="1441401" cy="124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8\AppData\Local\Microsoft\Windows\Temporary Internet Files\Content.IE5\GY047TLT\MC9000791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0437" y="4788979"/>
            <a:ext cx="1496873" cy="168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680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80</TotalTime>
  <Words>187</Words>
  <Application>Microsoft Office PowerPoint</Application>
  <PresentationFormat>Předvádění na obrazovce (4:3)</PresentationFormat>
  <Paragraphs>69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Anotace a citace</vt:lpstr>
      <vt:lpstr>Co našemu zdraví prospívá:</vt:lpstr>
      <vt:lpstr>Co našemu zdraví prospívá:</vt:lpstr>
      <vt:lpstr>Co našemu zdraví prospívá:</vt:lpstr>
      <vt:lpstr>Co našemu zdraví prospívá:</vt:lpstr>
      <vt:lpstr>Co našemu zdraví prospívá:</vt:lpstr>
      <vt:lpstr>Co našemu zdraví prospívá:</vt:lpstr>
      <vt:lpstr>Co dále prospívá: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šárka</cp:lastModifiedBy>
  <cp:revision>33</cp:revision>
  <dcterms:created xsi:type="dcterms:W3CDTF">2013-03-18T07:35:41Z</dcterms:created>
  <dcterms:modified xsi:type="dcterms:W3CDTF">2013-07-28T06:43:34Z</dcterms:modified>
</cp:coreProperties>
</file>