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57" r:id="rId2"/>
    <p:sldId id="258" r:id="rId3"/>
    <p:sldId id="259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16 </a:t>
          </a:r>
          <a:r>
            <a:rPr lang="cs-CZ" sz="1400" dirty="0" smtClean="0"/>
            <a:t>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Rok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16 </a:t>
          </a:r>
          <a:r>
            <a:rPr lang="cs-CZ" sz="1400" kern="1200" dirty="0" smtClean="0"/>
            <a:t>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Rok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376812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naučí přiřazovat jednotlivé měsíce k ročním obdobím</a:t>
            </a:r>
          </a:p>
          <a:p>
            <a:r>
              <a:rPr lang="cs-CZ" dirty="0" smtClean="0"/>
              <a:t>Pracují s kalendářem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Alter, Praha 2003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Snímky z </a:t>
            </a:r>
            <a:r>
              <a:rPr lang="cs-CZ" dirty="0" smtClean="0"/>
              <a:t>Klipartu</a:t>
            </a:r>
          </a:p>
          <a:p>
            <a:r>
              <a:rPr lang="cs-CZ" sz="2400" dirty="0" smtClean="0"/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76672"/>
            <a:ext cx="7560958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Přiřaď k obrázkům názvy ročních období: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G8\AppData\Local\Microsoft\Windows\Temporary Internet Files\Content.IE5\TQCVJHN3\MC900250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777" y="1812694"/>
            <a:ext cx="2156234" cy="213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GY047TLT\MC9000216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68960"/>
            <a:ext cx="1620317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LQIVT8SE\MC9000196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52911"/>
            <a:ext cx="2369155" cy="245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057" y="4149080"/>
            <a:ext cx="182788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4869160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podzim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51435" y="5264478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zima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51435" y="2068245"/>
            <a:ext cx="550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6600"/>
                </a:solidFill>
              </a:rPr>
              <a:t>jaro</a:t>
            </a:r>
            <a:endParaRPr lang="cs-CZ" dirty="0">
              <a:solidFill>
                <a:srgbClr val="00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78302" y="4721309"/>
            <a:ext cx="545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léto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8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Obrázkové kalendáře mají většinou 12 listů. Víš proč?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LQIVT8SE\MP9003096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5293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5949280"/>
            <a:ext cx="2270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Rok má 12 měsíců.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65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 měsíců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Vyznač barevně měsíce podle ročních období:</a:t>
            </a:r>
          </a:p>
          <a:p>
            <a:r>
              <a:rPr lang="cs-CZ" dirty="0" smtClean="0">
                <a:solidFill>
                  <a:srgbClr val="006600"/>
                </a:solidFill>
              </a:rPr>
              <a:t>Jaro zeleně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Léto červeně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Podzim hnědě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Zimu modře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Leden</a:t>
            </a:r>
          </a:p>
          <a:p>
            <a:r>
              <a:rPr lang="cs-CZ" dirty="0" smtClean="0"/>
              <a:t>Únor</a:t>
            </a:r>
          </a:p>
          <a:p>
            <a:r>
              <a:rPr lang="cs-CZ" dirty="0"/>
              <a:t>B</a:t>
            </a:r>
            <a:r>
              <a:rPr lang="cs-CZ" dirty="0" smtClean="0"/>
              <a:t>řezen</a:t>
            </a:r>
          </a:p>
          <a:p>
            <a:r>
              <a:rPr lang="cs-CZ" dirty="0" smtClean="0"/>
              <a:t>Duben</a:t>
            </a:r>
          </a:p>
          <a:p>
            <a:r>
              <a:rPr lang="cs-CZ" dirty="0" smtClean="0"/>
              <a:t>Květen</a:t>
            </a:r>
          </a:p>
          <a:p>
            <a:r>
              <a:rPr lang="cs-CZ" dirty="0" smtClean="0"/>
              <a:t>Červen</a:t>
            </a:r>
          </a:p>
          <a:p>
            <a:r>
              <a:rPr lang="cs-CZ" dirty="0" smtClean="0"/>
              <a:t>Červenec</a:t>
            </a:r>
          </a:p>
          <a:p>
            <a:r>
              <a:rPr lang="cs-CZ" dirty="0" smtClean="0"/>
              <a:t>Srpen</a:t>
            </a:r>
          </a:p>
          <a:p>
            <a:r>
              <a:rPr lang="cs-CZ" dirty="0" smtClean="0"/>
              <a:t>Září</a:t>
            </a:r>
          </a:p>
          <a:p>
            <a:r>
              <a:rPr lang="cs-CZ" dirty="0" smtClean="0"/>
              <a:t>Říjen</a:t>
            </a:r>
          </a:p>
          <a:p>
            <a:r>
              <a:rPr lang="cs-CZ" dirty="0" smtClean="0"/>
              <a:t>Listopad</a:t>
            </a:r>
          </a:p>
          <a:p>
            <a:r>
              <a:rPr lang="cs-CZ" dirty="0" smtClean="0"/>
              <a:t>Prosinec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314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 měsíců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Máš to dobře?</a:t>
            </a:r>
          </a:p>
          <a:p>
            <a:r>
              <a:rPr lang="cs-CZ" dirty="0">
                <a:solidFill>
                  <a:srgbClr val="006600"/>
                </a:solidFill>
              </a:rPr>
              <a:t>Jaro zeleně</a:t>
            </a:r>
          </a:p>
          <a:p>
            <a:r>
              <a:rPr lang="cs-CZ" dirty="0">
                <a:solidFill>
                  <a:srgbClr val="FF0000"/>
                </a:solidFill>
              </a:rPr>
              <a:t>Léto červeně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Podzim hnědě</a:t>
            </a:r>
          </a:p>
          <a:p>
            <a:r>
              <a:rPr lang="cs-CZ">
                <a:solidFill>
                  <a:srgbClr val="0070C0"/>
                </a:solidFill>
              </a:rPr>
              <a:t>Zimu modře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Leden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Únor</a:t>
            </a:r>
          </a:p>
          <a:p>
            <a:r>
              <a:rPr lang="cs-CZ" dirty="0">
                <a:solidFill>
                  <a:srgbClr val="006600"/>
                </a:solidFill>
              </a:rPr>
              <a:t>B</a:t>
            </a:r>
            <a:r>
              <a:rPr lang="cs-CZ" dirty="0" smtClean="0">
                <a:solidFill>
                  <a:srgbClr val="006600"/>
                </a:solidFill>
              </a:rPr>
              <a:t>řezen</a:t>
            </a:r>
          </a:p>
          <a:p>
            <a:r>
              <a:rPr lang="cs-CZ" dirty="0" smtClean="0">
                <a:solidFill>
                  <a:srgbClr val="006600"/>
                </a:solidFill>
              </a:rPr>
              <a:t>Duben</a:t>
            </a:r>
          </a:p>
          <a:p>
            <a:r>
              <a:rPr lang="cs-CZ" dirty="0" smtClean="0">
                <a:solidFill>
                  <a:srgbClr val="006600"/>
                </a:solidFill>
              </a:rPr>
              <a:t>Květen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Červen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Červenec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Srpen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Září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Říjen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Listopad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Prosinec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54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53</TotalTime>
  <Words>157</Words>
  <Application>Microsoft Office PowerPoint</Application>
  <PresentationFormat>Předvádění na obrazovce (4:3)</PresentationFormat>
  <Paragraphs>58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Anotace a citace</vt:lpstr>
      <vt:lpstr>Přiřaď k obrázkům názvy ročních období:</vt:lpstr>
      <vt:lpstr>Obrázkové kalendáře mají většinou 12 listů. Víš proč?</vt:lpstr>
      <vt:lpstr>12 měsíců</vt:lpstr>
      <vt:lpstr>12 měsíců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User</cp:lastModifiedBy>
  <cp:revision>28</cp:revision>
  <dcterms:created xsi:type="dcterms:W3CDTF">2013-03-18T07:35:41Z</dcterms:created>
  <dcterms:modified xsi:type="dcterms:W3CDTF">2013-07-28T10:22:18Z</dcterms:modified>
</cp:coreProperties>
</file>