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19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M</a:t>
          </a:r>
          <a:r>
            <a:rPr lang="cs-CZ" sz="1600" dirty="0" smtClean="0"/>
            <a:t>á vlast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19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M</a:t>
          </a:r>
          <a:r>
            <a:rPr lang="cs-CZ" sz="1600" kern="1200" dirty="0" smtClean="0"/>
            <a:t>á vlast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1.picsearch.com/is?az9zlFOjS47vNhdKfcRH0NtRCBCRTt1aqwZvhWqWTvs" TargetMode="External"/><Relationship Id="rId2" Type="http://schemas.openxmlformats.org/officeDocument/2006/relationships/hyperlink" Target="http://media1.picsearch.com/is?FObTECaPRzf084DPV1GgYMEYF-scxpqNE3HZzIcYm3o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media2.picsearch.com/is?0OaRgfklN9ayF5dF75WggBYuWJiXvxqpjam8gvcmgRw" TargetMode="External"/><Relationship Id="rId4" Type="http://schemas.openxmlformats.org/officeDocument/2006/relationships/hyperlink" Target="http://media4.picsearch.com/is?zm3YBMkWU9VB5t9W9GZw8iZiMvzj8aqbBVXlW6gxn4M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3126511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se seznámí se základními </a:t>
            </a:r>
            <a:r>
              <a:rPr lang="cs-CZ" dirty="0" smtClean="0"/>
              <a:t>informacemi         </a:t>
            </a:r>
            <a:r>
              <a:rPr lang="cs-CZ" dirty="0" smtClean="0"/>
              <a:t>o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media1.picsearch.com/is?FObTECaPRzf084DPV1GgYMEYF-scxpqNE3HZzIcYm3o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media1.picsearch.com/is?az9zlFOjS47vNhdKfcRH0NtRCBCRTt1aqwZvhWqWTvs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media4.picsearch.com/is?zm3YBMkWU9VB5t9W9GZw8iZiMvzj8aqbBVXlW6gxn4M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media2.picsearch.com/</a:t>
            </a:r>
            <a:r>
              <a:rPr lang="cs-CZ" dirty="0" err="1" smtClean="0">
                <a:hlinkClick r:id="rId5"/>
              </a:rPr>
              <a:t>is</a:t>
            </a:r>
            <a:r>
              <a:rPr lang="cs-CZ" dirty="0" smtClean="0">
                <a:hlinkClick r:id="rId5"/>
              </a:rPr>
              <a:t>?0OaRgfklN9ayF5dF75WggBYuWJiXvxqpjam8gvcmgRw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Naší vlastí je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3"/>
            <a:ext cx="5184576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3068960"/>
            <a:ext cx="422263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Německo                    </a:t>
            </a:r>
            <a:r>
              <a:rPr lang="cs-CZ" dirty="0"/>
              <a:t>P</a:t>
            </a:r>
            <a:r>
              <a:rPr lang="cs-CZ" dirty="0" smtClean="0"/>
              <a:t>olsko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Slovensko</a:t>
            </a:r>
          </a:p>
          <a:p>
            <a:endParaRPr lang="cs-CZ" dirty="0"/>
          </a:p>
          <a:p>
            <a:r>
              <a:rPr lang="cs-CZ" dirty="0" smtClean="0"/>
              <a:t>                  Rakousko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027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Českou republiku tvoří 3 části: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5472608" cy="3024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3645024"/>
            <a:ext cx="45881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Čechy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Slezsko</a:t>
            </a:r>
          </a:p>
          <a:p>
            <a:endParaRPr lang="cs-CZ" dirty="0"/>
          </a:p>
          <a:p>
            <a:r>
              <a:rPr lang="cs-CZ" dirty="0" smtClean="0"/>
              <a:t>                                     </a:t>
            </a:r>
            <a:r>
              <a:rPr lang="cs-CZ" b="1" dirty="0" smtClean="0">
                <a:solidFill>
                  <a:srgbClr val="0070C0"/>
                </a:solidFill>
              </a:rPr>
              <a:t>Morava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697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 Státní znak</a:t>
            </a:r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29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1669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2. Státní vlajka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33666"/>
            <a:ext cx="1219200" cy="904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801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3. Státní hymna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dirty="0"/>
              <a:t>Česká hymna, jak ji </a:t>
            </a:r>
            <a:r>
              <a:rPr lang="cs-CZ" dirty="0" smtClean="0"/>
              <a:t>známe teď, </a:t>
            </a:r>
            <a:r>
              <a:rPr lang="cs-CZ" dirty="0"/>
              <a:t>je pouze první slokou </a:t>
            </a:r>
            <a:r>
              <a:rPr lang="cs-CZ" dirty="0" smtClean="0"/>
              <a:t> </a:t>
            </a:r>
            <a:r>
              <a:rPr lang="cs-CZ" dirty="0"/>
              <a:t>písně </a:t>
            </a:r>
            <a:r>
              <a:rPr lang="cs-CZ" dirty="0" smtClean="0"/>
              <a:t>ze </a:t>
            </a:r>
            <a:r>
              <a:rPr lang="cs-CZ" dirty="0"/>
              <a:t>hry </a:t>
            </a:r>
            <a:r>
              <a:rPr lang="cs-CZ" b="1" u="sng" dirty="0"/>
              <a:t>Josefa Kajetána Tyla</a:t>
            </a:r>
            <a:r>
              <a:rPr lang="cs-CZ" dirty="0"/>
              <a:t> </a:t>
            </a:r>
            <a:r>
              <a:rPr lang="cs-CZ" i="1" dirty="0"/>
              <a:t>Fidlovačka, aneb žádný hněv a žádná rvačka</a:t>
            </a:r>
            <a:r>
              <a:rPr lang="cs-CZ" dirty="0"/>
              <a:t> a hudbu složil </a:t>
            </a:r>
            <a:r>
              <a:rPr lang="cs-CZ" b="1" u="sng" dirty="0"/>
              <a:t>František Škroup</a:t>
            </a:r>
            <a:r>
              <a:rPr lang="cs-CZ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2313431"/>
            <a:ext cx="4176464" cy="3493008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Kde domov můj,</a:t>
            </a:r>
            <a:br>
              <a:rPr lang="cs-CZ" dirty="0"/>
            </a:br>
            <a:r>
              <a:rPr lang="cs-CZ" dirty="0"/>
              <a:t>kde domov můj?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můj!</a:t>
            </a:r>
          </a:p>
        </p:txBody>
      </p:sp>
    </p:spTree>
    <p:extLst>
      <p:ext uri="{BB962C8B-B14F-4D97-AF65-F5344CB8AC3E}">
        <p14:creationId xmlns:p14="http://schemas.microsoft.com/office/powerpoint/2010/main" xmlns="" val="401202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</TotalTime>
  <Words>138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Naší vlastí je Česká republika</vt:lpstr>
      <vt:lpstr>Českou republiku tvoří 3 části:</vt:lpstr>
      <vt:lpstr>Státní symboly</vt:lpstr>
      <vt:lpstr>Státní symboly</vt:lpstr>
      <vt:lpstr>Státní symboly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Dum</cp:lastModifiedBy>
  <cp:revision>21</cp:revision>
  <dcterms:created xsi:type="dcterms:W3CDTF">2013-03-18T07:35:41Z</dcterms:created>
  <dcterms:modified xsi:type="dcterms:W3CDTF">2013-07-29T14:38:02Z</dcterms:modified>
</cp:coreProperties>
</file>