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60" r:id="rId4"/>
    <p:sldId id="261" r:id="rId5"/>
    <p:sldId id="262" r:id="rId6"/>
    <p:sldId id="263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B8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5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</a:t>
          </a:r>
          <a:r>
            <a:rPr lang="cs-CZ" sz="1400" smtClean="0"/>
            <a:t>20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Třídění odpadů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119A6A-98F5-4760-BE22-6CA11F5D6ECB}" type="presOf" srcId="{D1D4F407-5343-4D3F-B5B9-D407B03CAEB4}" destId="{D005CE8C-CC26-4C3E-AC11-E15060ECD759}" srcOrd="0" destOrd="0" presId="urn:microsoft.com/office/officeart/2005/8/layout/target3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BD3D3AE-CCDA-4AD2-B8F7-63E0A929FCCA}" type="presOf" srcId="{D1B46980-6531-4606-95E6-44980827E919}" destId="{2BE915AB-18AA-4053-B92C-3BFC9ED204BB}" srcOrd="1" destOrd="0" presId="urn:microsoft.com/office/officeart/2005/8/layout/target3"/>
    <dgm:cxn modelId="{D9FFB534-94AD-4465-8D28-7CD353A4A6B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B43AE4-524A-416B-A304-AD766E12FC41}" type="presOf" srcId="{7D356FD4-5DBA-45B8-83F2-01640ED454D7}" destId="{F217DB88-03EE-4B14-A303-4F9D49C289A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9A956A-F9A7-4307-A7BD-39592D7B8B26}" type="presOf" srcId="{B651F6E3-6281-48DB-9319-2AEAFDAE7572}" destId="{619D679B-A015-4ECF-8348-D1034C574F40}" srcOrd="0" destOrd="0" presId="urn:microsoft.com/office/officeart/2005/8/layout/target3"/>
    <dgm:cxn modelId="{0E5380B7-499A-4E4F-ADD7-40C345A16EEE}" type="presOf" srcId="{7D356FD4-5DBA-45B8-83F2-01640ED454D7}" destId="{D0E8B8A9-76C8-445B-9727-5936C7A5778A}" srcOrd="1" destOrd="0" presId="urn:microsoft.com/office/officeart/2005/8/layout/target3"/>
    <dgm:cxn modelId="{B3ACC8DA-1223-46E0-A57E-D2BB4909F717}" type="presOf" srcId="{D1B46980-6531-4606-95E6-44980827E919}" destId="{6140AFEC-043D-4C43-A2F9-D0F5331DF3A3}" srcOrd="0" destOrd="0" presId="urn:microsoft.com/office/officeart/2005/8/layout/target3"/>
    <dgm:cxn modelId="{134B10FD-E790-4AD8-8D4F-281766BC5A90}" type="presOf" srcId="{757F3AB3-0718-4624-B441-E567A8F0AB56}" destId="{333A1088-737F-45CB-B68E-254E46348037}" srcOrd="0" destOrd="0" presId="urn:microsoft.com/office/officeart/2005/8/layout/target3"/>
    <dgm:cxn modelId="{A6FDB4ED-D79A-42F6-8066-FB2A1FF2A051}" type="presOf" srcId="{4C35D32F-0EAB-4CD7-82EE-45574DC2A586}" destId="{8BEBB6EC-1DAA-4CAC-8A25-BC0FCBD5DBD5}" srcOrd="0" destOrd="0" presId="urn:microsoft.com/office/officeart/2005/8/layout/target3"/>
    <dgm:cxn modelId="{D8E9D867-782A-4E43-BAAA-96079540AE98}" type="presOf" srcId="{B651F6E3-6281-48DB-9319-2AEAFDAE7572}" destId="{6BB5E863-4638-4E1D-BFDE-399D028AC4ED}" srcOrd="1" destOrd="0" presId="urn:microsoft.com/office/officeart/2005/8/layout/target3"/>
    <dgm:cxn modelId="{C9C56E2D-2121-4BAA-87B0-BA2C74F580A7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DAEB364-EBD0-46BA-893C-28E077174EFC}" type="presParOf" srcId="{333A1088-737F-45CB-B68E-254E46348037}" destId="{F5ABB229-8D3B-4694-996A-96F23CF14429}" srcOrd="0" destOrd="0" presId="urn:microsoft.com/office/officeart/2005/8/layout/target3"/>
    <dgm:cxn modelId="{96314247-4657-4610-8091-53A6DF5B459D}" type="presParOf" srcId="{333A1088-737F-45CB-B68E-254E46348037}" destId="{F41139FD-01EE-4571-8B17-4FB00FC51163}" srcOrd="1" destOrd="0" presId="urn:microsoft.com/office/officeart/2005/8/layout/target3"/>
    <dgm:cxn modelId="{1E7D35AF-1FDE-4687-9F00-13CFAF4F8CB7}" type="presParOf" srcId="{333A1088-737F-45CB-B68E-254E46348037}" destId="{D005CE8C-CC26-4C3E-AC11-E15060ECD759}" srcOrd="2" destOrd="0" presId="urn:microsoft.com/office/officeart/2005/8/layout/target3"/>
    <dgm:cxn modelId="{A63121E4-866C-4058-A24C-D76ECC540309}" type="presParOf" srcId="{333A1088-737F-45CB-B68E-254E46348037}" destId="{2C702D82-9B77-49B7-9568-BB8EB47C3372}" srcOrd="3" destOrd="0" presId="urn:microsoft.com/office/officeart/2005/8/layout/target3"/>
    <dgm:cxn modelId="{72B3D9D7-4D96-4529-B4A2-8F8AE909962B}" type="presParOf" srcId="{333A1088-737F-45CB-B68E-254E46348037}" destId="{A52A0455-90FF-4808-ABD0-F02540D31D5A}" srcOrd="4" destOrd="0" presId="urn:microsoft.com/office/officeart/2005/8/layout/target3"/>
    <dgm:cxn modelId="{1D160707-1FDF-448A-B460-19EA66C7B35B}" type="presParOf" srcId="{333A1088-737F-45CB-B68E-254E46348037}" destId="{6140AFEC-043D-4C43-A2F9-D0F5331DF3A3}" srcOrd="5" destOrd="0" presId="urn:microsoft.com/office/officeart/2005/8/layout/target3"/>
    <dgm:cxn modelId="{051132D5-D20A-4ADF-9C20-55A2707A8F77}" type="presParOf" srcId="{333A1088-737F-45CB-B68E-254E46348037}" destId="{9358AC05-5D7D-4327-9F80-1AD486AEA664}" srcOrd="6" destOrd="0" presId="urn:microsoft.com/office/officeart/2005/8/layout/target3"/>
    <dgm:cxn modelId="{3A93F647-EF2A-49A8-BC38-5C9E9CDE8DE9}" type="presParOf" srcId="{333A1088-737F-45CB-B68E-254E46348037}" destId="{313FC574-E1CD-4FB4-B054-0B805CE0447D}" srcOrd="7" destOrd="0" presId="urn:microsoft.com/office/officeart/2005/8/layout/target3"/>
    <dgm:cxn modelId="{2EC44E9F-162C-4EBA-BADA-67A077017651}" type="presParOf" srcId="{333A1088-737F-45CB-B68E-254E46348037}" destId="{619D679B-A015-4ECF-8348-D1034C574F40}" srcOrd="8" destOrd="0" presId="urn:microsoft.com/office/officeart/2005/8/layout/target3"/>
    <dgm:cxn modelId="{FBBFBE7D-B4F4-4887-96C0-5D79F6EB7498}" type="presParOf" srcId="{333A1088-737F-45CB-B68E-254E46348037}" destId="{5EADEC68-DC27-4179-998F-15CD834808A2}" srcOrd="9" destOrd="0" presId="urn:microsoft.com/office/officeart/2005/8/layout/target3"/>
    <dgm:cxn modelId="{B9698392-B707-4FC3-A122-55980B1499EB}" type="presParOf" srcId="{333A1088-737F-45CB-B68E-254E46348037}" destId="{B8578831-437F-4501-8ADE-AE2A1799C643}" srcOrd="10" destOrd="0" presId="urn:microsoft.com/office/officeart/2005/8/layout/target3"/>
    <dgm:cxn modelId="{84B42C11-FFB9-4D44-AFDD-FCD7E890EE3E}" type="presParOf" srcId="{333A1088-737F-45CB-B68E-254E46348037}" destId="{F217DB88-03EE-4B14-A303-4F9D49C289A7}" srcOrd="11" destOrd="0" presId="urn:microsoft.com/office/officeart/2005/8/layout/target3"/>
    <dgm:cxn modelId="{7A20D997-7BD9-4D30-8B5C-D750F4B81DD9}" type="presParOf" srcId="{333A1088-737F-45CB-B68E-254E46348037}" destId="{76644BE8-9D7C-4C09-B250-3D10AF48CBB7}" srcOrd="12" destOrd="0" presId="urn:microsoft.com/office/officeart/2005/8/layout/target3"/>
    <dgm:cxn modelId="{07B1228A-51C9-40F4-80B5-82A4DE335BC8}" type="presParOf" srcId="{333A1088-737F-45CB-B68E-254E46348037}" destId="{EE85B701-7295-41C0-BA7A-34D3756A2AE6}" srcOrd="13" destOrd="0" presId="urn:microsoft.com/office/officeart/2005/8/layout/target3"/>
    <dgm:cxn modelId="{FEDAE693-51C5-4FEB-A589-30AB94B602B4}" type="presParOf" srcId="{333A1088-737F-45CB-B68E-254E46348037}" destId="{8BEBB6EC-1DAA-4CAC-8A25-BC0FCBD5DBD5}" srcOrd="14" destOrd="0" presId="urn:microsoft.com/office/officeart/2005/8/layout/target3"/>
    <dgm:cxn modelId="{4F758710-78DD-47FF-817C-DEFE22B1A11C}" type="presParOf" srcId="{333A1088-737F-45CB-B68E-254E46348037}" destId="{AED2198E-93D5-4001-81B4-73124B309672}" srcOrd="15" destOrd="0" presId="urn:microsoft.com/office/officeart/2005/8/layout/target3"/>
    <dgm:cxn modelId="{66FF19FB-6705-4EBF-B897-9308BEA810B8}" type="presParOf" srcId="{333A1088-737F-45CB-B68E-254E46348037}" destId="{2BE915AB-18AA-4053-B92C-3BFC9ED204BB}" srcOrd="16" destOrd="0" presId="urn:microsoft.com/office/officeart/2005/8/layout/target3"/>
    <dgm:cxn modelId="{41C56C92-EA13-4158-972A-91D2958F249E}" type="presParOf" srcId="{333A1088-737F-45CB-B68E-254E46348037}" destId="{6BB5E863-4638-4E1D-BFDE-399D028AC4ED}" srcOrd="17" destOrd="0" presId="urn:microsoft.com/office/officeart/2005/8/layout/target3"/>
    <dgm:cxn modelId="{91F8F56B-8A12-484B-A1A8-067F492A661A}" type="presParOf" srcId="{333A1088-737F-45CB-B68E-254E46348037}" destId="{D0E8B8A9-76C8-445B-9727-5936C7A5778A}" srcOrd="18" destOrd="0" presId="urn:microsoft.com/office/officeart/2005/8/layout/target3"/>
    <dgm:cxn modelId="{223A63D6-477A-4DEC-8BA8-69FAB8CCAB6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</a:t>
          </a:r>
          <a:r>
            <a:rPr lang="cs-CZ" sz="1400" kern="1200" smtClean="0"/>
            <a:t>20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Třídění odpadů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F0438-8F52-404F-94F2-AA6CDBD6199F}" type="datetimeFigureOut">
              <a:rPr lang="cs-CZ" smtClean="0"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712210-DF71-4867-B420-16C460DC60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650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07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8765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2743009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248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931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2134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8761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38354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730017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083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962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46803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ecyklohrani.cz/" TargetMode="External"/><Relationship Id="rId2" Type="http://schemas.openxmlformats.org/officeDocument/2006/relationships/hyperlink" Target="http://www.jaktridit.cz/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jpeg"/><Relationship Id="rId9" Type="http://schemas.openxmlformats.org/officeDocument/2006/relationships/image" Target="../media/image1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9322342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36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Téma lze zařadit kdykoli do výuky</a:t>
            </a:r>
          </a:p>
          <a:p>
            <a:r>
              <a:rPr lang="cs-CZ" dirty="0" smtClean="0"/>
              <a:t>Žáci se mají naučit rozlišit, z jakého materiálu odpad je a do kterého sběrného kontejneru patří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www.jaktridit.cz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www.recyklohrani.cz</a:t>
            </a:r>
            <a:endParaRPr lang="cs-CZ" dirty="0" smtClean="0"/>
          </a:p>
          <a:p>
            <a:r>
              <a:rPr lang="cs-CZ" dirty="0"/>
              <a:t>http://www.ekokom.cz/cz/ostatni/pro-verejnost/kratce-o-trideni-odpadu</a:t>
            </a:r>
          </a:p>
        </p:txBody>
      </p:sp>
    </p:spTree>
    <p:extLst>
      <p:ext uri="{BB962C8B-B14F-4D97-AF65-F5344CB8AC3E}">
        <p14:creationId xmlns:p14="http://schemas.microsoft.com/office/powerpoint/2010/main" val="3825869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Do zeleného kontejneru můžeme vhazovat barevné sklo, například lahve od vína, alkoholických i nealkoholických nápojů. Vhodit do zeleného kontejneru můžete také tabulové sklo z oken a ze dveří.</a:t>
            </a:r>
          </a:p>
          <a:p>
            <a:r>
              <a:rPr lang="cs-CZ" dirty="0"/>
              <a:t>Do bílého kontejneru vhazujte sklo čiré, tedy sklenice od kečupů, marmelád či zavařenin a rozbité skleničky.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44824"/>
            <a:ext cx="2105025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0555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Do kontejnerů na plasty patří fólie, sáčky, plastové tašky, sešlápnuté PET láhve, obaly od pracích, čistících a kosmetických přípravků, kelímky od jogurtů, mléčných výrobků, balící fólie od spotřebního zboží, obaly od CD disků a další výrobky z plastů.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513" y="2060848"/>
            <a:ext cx="2105025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955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Vhodit sem můžeme například časopisy, noviny, sešity, krabice, papírové obaly, cokoliv z lepenky, nebo knihy. Obálky s fóliovými okénky sem můžete také vhazovat, Nevadí ani papír s kancelářskými sponkami. Zpracovatelé si s nimi umí poradit. Bublinkové obálky vhazujeme pouze bez plastového vnitřku!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16832"/>
            <a:ext cx="2105025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730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Nápojové Kartony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/>
              <a:t>Pokud najdete oranžovou nálepku, pak sem patří krabice od džusů, vína, mléka a mléčných výrobků, které je potřeba před vhozením do kontejneru řádně sešlápnout.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331" y="1844824"/>
            <a:ext cx="2105025" cy="4200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0491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to patří?</a:t>
            </a:r>
            <a:endParaRPr lang="cs-CZ" dirty="0"/>
          </a:p>
        </p:txBody>
      </p:sp>
      <p:sp>
        <p:nvSpPr>
          <p:cNvPr id="3" name="Obdélníkový popisek 2"/>
          <p:cNvSpPr/>
          <p:nvPr/>
        </p:nvSpPr>
        <p:spPr>
          <a:xfrm>
            <a:off x="566297" y="5399350"/>
            <a:ext cx="914400" cy="612648"/>
          </a:xfrm>
          <a:prstGeom prst="wedgeRectCallou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Obdélníkový popisek 3"/>
          <p:cNvSpPr/>
          <p:nvPr/>
        </p:nvSpPr>
        <p:spPr>
          <a:xfrm>
            <a:off x="2426913" y="5412186"/>
            <a:ext cx="914400" cy="612648"/>
          </a:xfrm>
          <a:prstGeom prst="wedgeRect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ový popisek 4"/>
          <p:cNvSpPr/>
          <p:nvPr/>
        </p:nvSpPr>
        <p:spPr>
          <a:xfrm>
            <a:off x="4139952" y="5399350"/>
            <a:ext cx="914400" cy="612648"/>
          </a:xfrm>
          <a:prstGeom prst="wedgeRect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ový popisek 5"/>
          <p:cNvSpPr/>
          <p:nvPr/>
        </p:nvSpPr>
        <p:spPr>
          <a:xfrm>
            <a:off x="5796136" y="5425065"/>
            <a:ext cx="864096" cy="612648"/>
          </a:xfrm>
          <a:prstGeom prst="wedgeRect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ový popisek 6"/>
          <p:cNvSpPr/>
          <p:nvPr/>
        </p:nvSpPr>
        <p:spPr>
          <a:xfrm>
            <a:off x="7522245" y="5425065"/>
            <a:ext cx="936104" cy="612648"/>
          </a:xfrm>
          <a:prstGeom prst="wedgeRectCallout">
            <a:avLst/>
          </a:prstGeom>
          <a:solidFill>
            <a:srgbClr val="EB863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08G8\AppData\Local\Microsoft\Windows\Temporary Internet Files\Content.IE5\UKJ83B2W\MP9004074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14" y="1404508"/>
            <a:ext cx="709991" cy="1239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G8\AppData\Local\Microsoft\Windows\Temporary Internet Files\Content.IE5\EEH9H85Z\MP9003211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9789" y="2201037"/>
            <a:ext cx="566347" cy="79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8\AppData\Local\Microsoft\Windows\Temporary Internet Files\Content.IE5\YVIIJKL7\MP9003993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8072" y="1610787"/>
            <a:ext cx="1144320" cy="114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08G8\AppData\Local\Microsoft\Windows\Temporary Internet Files\Content.IE5\LQIVT8SE\MC9003912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634" y="1705443"/>
            <a:ext cx="988479" cy="95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8\AppData\Local\Microsoft\Windows\Temporary Internet Files\Content.IE5\WX8O3PYD\MC9003385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4796" y="3155198"/>
            <a:ext cx="568325" cy="90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8\AppData\Local\Microsoft\Windows\Temporary Internet Files\Content.IE5\WX8O3PYD\MC9002326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174" y="2283570"/>
            <a:ext cx="676401" cy="1030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8\AppData\Local\Microsoft\Windows\Temporary Internet Files\Content.IE5\TQCVJHN3\MC90025213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541" y="2208868"/>
            <a:ext cx="849510" cy="1105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G8\AppData\Local\Microsoft\Windows\Temporary Internet Files\Content.IE5\GY047TLT\MC9002523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092679"/>
            <a:ext cx="970273" cy="972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1159105" y="2637861"/>
            <a:ext cx="3465983" cy="29513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728287" y="4017251"/>
            <a:ext cx="6134087" cy="15719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5125" idx="2"/>
          </p:cNvCxnSpPr>
          <p:nvPr/>
        </p:nvCxnSpPr>
        <p:spPr>
          <a:xfrm>
            <a:off x="2389874" y="2659557"/>
            <a:ext cx="502222" cy="29296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128" idx="2"/>
          </p:cNvCxnSpPr>
          <p:nvPr/>
        </p:nvCxnSpPr>
        <p:spPr>
          <a:xfrm>
            <a:off x="3836296" y="3314305"/>
            <a:ext cx="2251776" cy="24170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234796" y="2994981"/>
            <a:ext cx="3994993" cy="27106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3059832" y="2798937"/>
            <a:ext cx="3744416" cy="279030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>
            <a:stCxn id="5127" idx="2"/>
          </p:cNvCxnSpPr>
          <p:nvPr/>
        </p:nvCxnSpPr>
        <p:spPr>
          <a:xfrm>
            <a:off x="7862375" y="3314305"/>
            <a:ext cx="238017" cy="24042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948309" y="3703996"/>
            <a:ext cx="3005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patří do</a:t>
            </a:r>
          </a:p>
          <a:p>
            <a:r>
              <a:rPr lang="cs-CZ" dirty="0"/>
              <a:t>k</a:t>
            </a:r>
            <a:r>
              <a:rPr lang="cs-CZ" smtClean="0"/>
              <a:t>ontejneru </a:t>
            </a:r>
            <a:r>
              <a:rPr lang="cs-CZ" dirty="0" smtClean="0"/>
              <a:t>na směsný odpad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0117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199</Words>
  <Application>Microsoft Office PowerPoint</Application>
  <PresentationFormat>Předvádění na obrazovce (4:3)</PresentationFormat>
  <Paragraphs>24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Anotace a citace</vt:lpstr>
      <vt:lpstr>sklo</vt:lpstr>
      <vt:lpstr>plast</vt:lpstr>
      <vt:lpstr>papír</vt:lpstr>
      <vt:lpstr>Nápojové Kartony</vt:lpstr>
      <vt:lpstr>Kam to patří?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Olga</dc:creator>
  <cp:lastModifiedBy>08G8</cp:lastModifiedBy>
  <cp:revision>4</cp:revision>
  <dcterms:created xsi:type="dcterms:W3CDTF">2013-06-18T09:29:12Z</dcterms:created>
  <dcterms:modified xsi:type="dcterms:W3CDTF">2013-07-27T12:31:24Z</dcterms:modified>
</cp:coreProperties>
</file>