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6" r:id="rId5"/>
    <p:sldId id="267" r:id="rId6"/>
    <p:sldId id="269" r:id="rId7"/>
    <p:sldId id="268" r:id="rId8"/>
    <p:sldId id="27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03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Středočeský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03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Středočeský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4.picsearch.com/is?DfqWKXJLhAGFaKoWCbHAclIM_jAbzSSLOgQO7S8WKaM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media3.picsearch.com/is?BHFhPIBgxIn_sXgGX4UiVmnIhk9l58zbNr6vf5bzJVo" TargetMode="External"/><Relationship Id="rId4" Type="http://schemas.openxmlformats.org/officeDocument/2006/relationships/hyperlink" Target="http://media1.picsearch.com/is?NBVp7dSw40e2vu5bjjkK18djQpL_ZKYHXutHbE055h4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852345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2304256" cy="4681728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/>
              <a:t>Žáci se seznámí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 </a:t>
            </a:r>
            <a:r>
              <a:rPr lang="cs-CZ" sz="2800" dirty="0"/>
              <a:t>charakteristikou daného kraje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43808" y="1371600"/>
            <a:ext cx="5995392" cy="4681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/>
              <a:t>Pracovní listy k učebnici Naše vlast, Alter, Praha 2011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media4.picsearch.com/is?DfqWKXJLhAGFaKoWCbHAclIM_jAbzSSLOgQO7S8WKaM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media1.picsearch.com/is?NBVp7dSw40e2vu5bjjkK18djQpL_ZKYHXutHbE055h4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media3.picsearch.com/is?BHFhPIBgxIn_sXgGX4UiVmnIhk9l58zbNr6vf5bzJVo</a:t>
            </a:r>
            <a:endParaRPr lang="cs-CZ" dirty="0" smtClean="0"/>
          </a:p>
          <a:p>
            <a:r>
              <a:rPr lang="cs-CZ" dirty="0"/>
              <a:t>http://media2.picsearch.com/is?IpKq2k81OwqNuXqoMhzkKLr_WeV8v6SoqgpRBqH9j7Q</a:t>
            </a:r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688124" y="980728"/>
            <a:ext cx="1980220" cy="1152128"/>
          </a:xfrm>
          <a:prstGeom prst="wedgeEllipse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Středočeský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kraj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8"/>
          </p:cNvCxnSpPr>
          <p:nvPr/>
        </p:nvCxnSpPr>
        <p:spPr>
          <a:xfrm flipH="1">
            <a:off x="4067944" y="2276872"/>
            <a:ext cx="2197751" cy="100811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374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Největší kraj ČR</a:t>
            </a:r>
          </a:p>
          <a:p>
            <a:endParaRPr lang="cs-CZ" dirty="0"/>
          </a:p>
          <a:p>
            <a:r>
              <a:rPr lang="cs-CZ" dirty="0" smtClean="0"/>
              <a:t>Krajské město: Praha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Chráněné krajinné oblasti: Kokořínsko a Český kras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06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SV: Polabská nížina</a:t>
            </a:r>
          </a:p>
          <a:p>
            <a:r>
              <a:rPr lang="cs-CZ" dirty="0"/>
              <a:t>n</a:t>
            </a:r>
            <a:r>
              <a:rPr lang="cs-CZ" dirty="0" smtClean="0"/>
              <a:t>a J: Středočeská pahorkatina</a:t>
            </a:r>
          </a:p>
          <a:p>
            <a:r>
              <a:rPr lang="cs-CZ" dirty="0"/>
              <a:t>n</a:t>
            </a:r>
            <a:r>
              <a:rPr lang="cs-CZ" dirty="0" smtClean="0"/>
              <a:t>a JZ: Brdy</a:t>
            </a:r>
          </a:p>
          <a:p>
            <a:endParaRPr lang="cs-CZ" dirty="0"/>
          </a:p>
          <a:p>
            <a:r>
              <a:rPr lang="cs-CZ" dirty="0"/>
              <a:t>ř</a:t>
            </a:r>
            <a:r>
              <a:rPr lang="cs-CZ" dirty="0" smtClean="0"/>
              <a:t>eky: Vltava, Labe, Sázava a Berounka</a:t>
            </a:r>
          </a:p>
          <a:p>
            <a:r>
              <a:rPr lang="cs-CZ" dirty="0" smtClean="0"/>
              <a:t>vodní nádrže: Slapy a Orlík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13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Pěstování: pšenice,</a:t>
            </a:r>
          </a:p>
          <a:p>
            <a:pPr marL="0" indent="0">
              <a:buNone/>
            </a:pPr>
            <a:r>
              <a:rPr lang="cs-CZ" dirty="0" smtClean="0"/>
              <a:t>                       cukrová řepa,</a:t>
            </a:r>
          </a:p>
          <a:p>
            <a:pPr marL="0" indent="0">
              <a:buNone/>
            </a:pPr>
            <a:r>
              <a:rPr lang="cs-CZ" dirty="0" smtClean="0"/>
              <a:t>                       kukuřice,</a:t>
            </a:r>
          </a:p>
          <a:p>
            <a:pPr marL="0" indent="0">
              <a:buNone/>
            </a:pPr>
            <a:r>
              <a:rPr lang="cs-CZ" dirty="0" smtClean="0"/>
              <a:t>                       zelenina, </a:t>
            </a:r>
          </a:p>
          <a:p>
            <a:pPr marL="0" indent="0">
              <a:buNone/>
            </a:pPr>
            <a:r>
              <a:rPr lang="cs-CZ" dirty="0" smtClean="0"/>
              <a:t>                       ovoce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37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Především potravinářský</a:t>
            </a:r>
          </a:p>
          <a:p>
            <a:r>
              <a:rPr lang="cs-CZ" dirty="0" smtClean="0"/>
              <a:t>Cementárny v okolí Berouna</a:t>
            </a:r>
          </a:p>
          <a:p>
            <a:r>
              <a:rPr lang="cs-CZ" dirty="0" smtClean="0"/>
              <a:t>Chemické závody v </a:t>
            </a:r>
            <a:r>
              <a:rPr lang="cs-CZ" dirty="0"/>
              <a:t>K</a:t>
            </a:r>
            <a:r>
              <a:rPr lang="cs-CZ" dirty="0" smtClean="0"/>
              <a:t>ralupech nad Vltavou a Neratovicích</a:t>
            </a:r>
          </a:p>
          <a:p>
            <a:r>
              <a:rPr lang="cs-CZ" dirty="0" smtClean="0"/>
              <a:t>Automobilový průmysl v mladé Boleslavi a v Kolíně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02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kraj-historické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istorická města: Mělník, Kutná Hora, Kolín</a:t>
            </a:r>
          </a:p>
          <a:p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rady: Karlštejn, Křivoklát, Český Šternberk, Kokořín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ámky: Konopiště, Lány Veltrusy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01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názvy míst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7930"/>
            <a:ext cx="1779948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20178"/>
            <a:ext cx="2567026" cy="178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238" y="4509119"/>
            <a:ext cx="2112658" cy="1716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09119"/>
            <a:ext cx="2302878" cy="17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05590" y="1605667"/>
            <a:ext cx="2097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Kutná Hora</a:t>
            </a:r>
          </a:p>
          <a:p>
            <a:r>
              <a:rPr lang="cs-CZ" dirty="0" smtClean="0"/>
              <a:t>Chrám sv. Barbory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31559" y="1664763"/>
            <a:ext cx="12218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 </a:t>
            </a:r>
          </a:p>
          <a:p>
            <a:r>
              <a:rPr lang="cs-CZ" dirty="0" smtClean="0"/>
              <a:t>Konopiště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4293096"/>
            <a:ext cx="1117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</a:t>
            </a:r>
          </a:p>
          <a:p>
            <a:r>
              <a:rPr lang="cs-CZ" dirty="0" smtClean="0"/>
              <a:t>Karlštejn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0902" y="4284647"/>
            <a:ext cx="8803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</a:t>
            </a:r>
          </a:p>
          <a:p>
            <a:r>
              <a:rPr lang="cs-CZ" dirty="0" smtClean="0"/>
              <a:t>Lány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13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273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Středočeský kraj</vt:lpstr>
      <vt:lpstr>Středočeský kraj-povrch a vodstvo</vt:lpstr>
      <vt:lpstr>Středočeský kraj-zemědělství</vt:lpstr>
      <vt:lpstr>Středočeský kraj-průmysl</vt:lpstr>
      <vt:lpstr>Středočeský kraj-historické památky</vt:lpstr>
      <vt:lpstr>Přiřaď názvy míst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2012-11-03T17:50:05Z</dcterms:created>
  <dcterms:modified xsi:type="dcterms:W3CDTF">2013-06-20T15:11:15Z</dcterms:modified>
</cp:coreProperties>
</file>