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04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Jihočeský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04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Jihočeský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2.picsearch.com/is?LOQUiLp_aZ8TD5i6QyDZflG26xDzQT9pDH9dBGhN9YE" TargetMode="External"/><Relationship Id="rId7" Type="http://schemas.openxmlformats.org/officeDocument/2006/relationships/hyperlink" Target="http://media5.picsearch.com/is?PHvA_eMIrx_3h9Tl-g_X5aa3TcchUivexGZxvUVkEog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media5.picsearch.com/is?pwweKM98LxXHc1Su2gBtwRhxsCVyaVt2xc5o-ZFFDGU" TargetMode="External"/><Relationship Id="rId5" Type="http://schemas.openxmlformats.org/officeDocument/2006/relationships/hyperlink" Target="http://media1.picsearch.com/is?EW30j4NqN4flmRsW0DO2MEaLDjpfCqcvxEZKJ_VyX7s" TargetMode="External"/><Relationship Id="rId4" Type="http://schemas.openxmlformats.org/officeDocument/2006/relationships/hyperlink" Target="http://media1.picsearch.com/is?1qabH2dCm221hGZcPDB9lLE_LKvwL5ht4dZV5ZfhuIY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793468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758080" cy="4681728"/>
          </a:xfrm>
        </p:spPr>
        <p:txBody>
          <a:bodyPr>
            <a:normAutofit fontScale="55000" lnSpcReduction="20000"/>
          </a:bodyPr>
          <a:lstStyle/>
          <a:p>
            <a:r>
              <a:rPr lang="cs-CZ" sz="2800" dirty="0"/>
              <a:t>Žáci se seznámí s charakteristikou daného kraje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15816" y="1371600"/>
            <a:ext cx="5923384" cy="468172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 dirty="0"/>
              <a:t>Pracovní listy k učebnici Naše vlast, Alter, Praha 2011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media2.picsearch.com/is?LOQUiLp_aZ8TD5i6QyDZflG26xDzQT9pDH9dBGhN9YE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media1.picsearch.com/is?1qabH2dCm221hGZcPDB9lLE_LKvwL5ht4dZV5ZfhuIY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media1.picsearch.com/is?EW30j4NqN4flmRsW0DO2MEaLDjpfCqcvxEZKJ_VyX7s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media5.picsearch.com/is?pwweKM98LxXHc1Su2gBtwRhxsCVyaVt2xc5o-ZFFDGU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media5.picsearch.com/is?PHvA_eMIrx_3h9Tl-g_X5aa3TcchUivexGZxvUVkEog</a:t>
            </a:r>
            <a:endParaRPr lang="cs-CZ" dirty="0" smtClean="0"/>
          </a:p>
          <a:p>
            <a:r>
              <a:rPr lang="cs-CZ" dirty="0"/>
              <a:t>http://media5.picsearch.com/is?fxI9LUPSQX4meTtCS7Gr9yTYPM5C8Mib9fvMcf1PTHk</a:t>
            </a:r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6228184" y="1340768"/>
            <a:ext cx="1800200" cy="9361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Jihočeský kraj</a:t>
            </a:r>
            <a:endParaRPr lang="cs-CZ" dirty="0"/>
          </a:p>
        </p:txBody>
      </p:sp>
      <p:cxnSp>
        <p:nvCxnSpPr>
          <p:cNvPr id="4" name="Přímá spojnice se šipkou 3"/>
          <p:cNvCxnSpPr>
            <a:stCxn id="2" idx="8"/>
          </p:cNvCxnSpPr>
          <p:nvPr/>
        </p:nvCxnSpPr>
        <p:spPr>
          <a:xfrm flipH="1">
            <a:off x="3275856" y="2393885"/>
            <a:ext cx="3477392" cy="261929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791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Krajské město: České Budějovice</a:t>
            </a:r>
          </a:p>
          <a:p>
            <a:endParaRPr lang="cs-CZ" dirty="0" smtClean="0"/>
          </a:p>
          <a:p>
            <a:r>
              <a:rPr lang="cs-CZ" dirty="0" smtClean="0"/>
              <a:t>Území poměrně málo zalidněné</a:t>
            </a:r>
          </a:p>
          <a:p>
            <a:r>
              <a:rPr lang="cs-CZ" dirty="0" smtClean="0"/>
              <a:t>Převážně menší sídla, zachované venkovské stavby</a:t>
            </a:r>
          </a:p>
          <a:p>
            <a:r>
              <a:rPr lang="cs-CZ" dirty="0" smtClean="0"/>
              <a:t>Kraj málo narušený průmyslem</a:t>
            </a:r>
          </a:p>
          <a:p>
            <a:endParaRPr lang="cs-CZ" dirty="0" smtClean="0"/>
          </a:p>
          <a:p>
            <a:r>
              <a:rPr lang="cs-CZ" dirty="0" smtClean="0"/>
              <a:t>Má chladnější a vlhké podnebí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63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J: Novohradské hory</a:t>
            </a:r>
          </a:p>
          <a:p>
            <a:r>
              <a:rPr lang="cs-CZ" dirty="0" smtClean="0"/>
              <a:t>na JZ: </a:t>
            </a:r>
            <a:r>
              <a:rPr lang="cs-CZ" dirty="0"/>
              <a:t>Národní park: Šumava</a:t>
            </a:r>
          </a:p>
          <a:p>
            <a:r>
              <a:rPr lang="cs-CZ" dirty="0" smtClean="0"/>
              <a:t>tzv. jihočeské pánve: Třeboňská a Českobudějovická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a Šumavě pramení Vltava</a:t>
            </a:r>
          </a:p>
          <a:p>
            <a:r>
              <a:rPr lang="cs-CZ" dirty="0"/>
              <a:t>v</a:t>
            </a:r>
            <a:r>
              <a:rPr lang="cs-CZ" dirty="0" smtClean="0"/>
              <a:t>odní nádrž: Lipno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21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Pěstování na teplo nenáročných plodin: brambory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řepka olejka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Chov: ryby,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kachny,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skot,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prasata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65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Převážně dřevozpracující- papírna ve Větřní</a:t>
            </a:r>
          </a:p>
          <a:p>
            <a:r>
              <a:rPr lang="cs-CZ" dirty="0" smtClean="0"/>
              <a:t>Strojírenství</a:t>
            </a:r>
          </a:p>
          <a:p>
            <a:r>
              <a:rPr lang="cs-CZ" dirty="0" smtClean="0"/>
              <a:t>Potravinářství (pivovar Budvar)</a:t>
            </a:r>
          </a:p>
          <a:p>
            <a:r>
              <a:rPr lang="cs-CZ" dirty="0" smtClean="0"/>
              <a:t>Energetický (jaderná elektrárna Temelín)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1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kraj-historické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Města: Tábor, písek, Třeboň, Český Krumlov, Slavonice</a:t>
            </a:r>
          </a:p>
          <a:p>
            <a:endParaRPr lang="cs-CZ" dirty="0" smtClean="0"/>
          </a:p>
          <a:p>
            <a:r>
              <a:rPr lang="cs-CZ" dirty="0" smtClean="0"/>
              <a:t>Zámky: Hluboká </a:t>
            </a:r>
            <a:r>
              <a:rPr lang="cs-CZ" dirty="0" err="1" smtClean="0"/>
              <a:t>n.Vl</a:t>
            </a:r>
            <a:r>
              <a:rPr lang="cs-CZ" dirty="0" smtClean="0"/>
              <a:t>., Červená Lhota, Jindřichův Hradec, Blatná</a:t>
            </a:r>
          </a:p>
          <a:p>
            <a:endParaRPr lang="cs-CZ" dirty="0" smtClean="0"/>
          </a:p>
          <a:p>
            <a:r>
              <a:rPr lang="cs-CZ" dirty="0" smtClean="0"/>
              <a:t>Hrady: Zvíkov, Rožmberk n. </a:t>
            </a:r>
            <a:r>
              <a:rPr lang="cs-CZ" dirty="0" err="1" smtClean="0"/>
              <a:t>Vl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70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názvy míst: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1772816"/>
            <a:ext cx="2208245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1916831"/>
            <a:ext cx="2037449" cy="1512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2" y="4071764"/>
            <a:ext cx="1656185" cy="1539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071" y="4071764"/>
            <a:ext cx="1950745" cy="1463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630" y="1935683"/>
            <a:ext cx="1572689" cy="1437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630" y="4221088"/>
            <a:ext cx="2242108" cy="1313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1448183"/>
            <a:ext cx="6550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Červená Lhota                     Hluboká n. </a:t>
            </a:r>
            <a:r>
              <a:rPr lang="cs-CZ" dirty="0" err="1" smtClean="0"/>
              <a:t>Vl</a:t>
            </a:r>
            <a:r>
              <a:rPr lang="cs-CZ" dirty="0" smtClean="0"/>
              <a:t>                      Rožmberk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94822" y="3738455"/>
            <a:ext cx="6162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Zvíkov                                Český Krumlov                        Lipno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422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297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Jihočeský kraj</vt:lpstr>
      <vt:lpstr>Jihočeský kraj-povrch a vodstvo</vt:lpstr>
      <vt:lpstr>Jihočeský kraj-zemědělství</vt:lpstr>
      <vt:lpstr>Jihočeský kraj-průmysl</vt:lpstr>
      <vt:lpstr>Jihočeský kraj-historické památky</vt:lpstr>
      <vt:lpstr>Přiřaď názvy míst: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2012-11-03T17:50:05Z</dcterms:created>
  <dcterms:modified xsi:type="dcterms:W3CDTF">2013-06-20T15:11:47Z</dcterms:modified>
</cp:coreProperties>
</file>