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5F25"/>
    <a:srgbClr val="D97E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08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Ústecký </a:t>
          </a:r>
          <a:r>
            <a:rPr lang="cs-CZ" sz="2000" dirty="0" smtClean="0"/>
            <a:t>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08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Ústecký </a:t>
          </a:r>
          <a:r>
            <a:rPr lang="cs-CZ" sz="2000" kern="1200" dirty="0" smtClean="0"/>
            <a:t>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2.picsearch.com/is?DB-ZaDYpq--EOz4kXx8w3YAqCOmaYSvcXvKzb7-ME-k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media2.picsearch.com/is?ZxmAs1aTlfX87HSXVXuy6871raupPo_FILxX1BW4wjc" TargetMode="External"/><Relationship Id="rId5" Type="http://schemas.openxmlformats.org/officeDocument/2006/relationships/hyperlink" Target="http://media2.picsearch.com/is?YMYt5GAYJTW0mTM5_jO_8w4c7cBuf2MhpCgKzqzMKts" TargetMode="External"/><Relationship Id="rId4" Type="http://schemas.openxmlformats.org/officeDocument/2006/relationships/hyperlink" Target="http://media3.picsearch.com/is?__yMCMxqGriSL5lqD3MxlTkKzs5BtMLPIFH0sVg_iG0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38983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974104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Žáci se seznámí se základními údaji o tomto kraji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1371600"/>
            <a:ext cx="5707360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 dirty="0"/>
              <a:t>Pracovní listy k učebnici Naše vlast, Alter, Praha 2011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http://media2.picsearch.com/is?DB-ZaDYpq--</a:t>
            </a:r>
            <a:r>
              <a:rPr lang="cs-CZ" dirty="0" smtClean="0">
                <a:hlinkClick r:id="rId3"/>
              </a:rPr>
              <a:t>EOz4kXx8w3YAqCOmaYSvcXvKzb7-ME-k</a:t>
            </a:r>
            <a:endParaRPr lang="cs-CZ" dirty="0" smtClean="0"/>
          </a:p>
          <a:p>
            <a:r>
              <a:rPr lang="cs-CZ" dirty="0">
                <a:hlinkClick r:id="rId4"/>
              </a:rPr>
              <a:t>http://media3.picsearch.com/is?__</a:t>
            </a:r>
            <a:r>
              <a:rPr lang="cs-CZ" dirty="0" smtClean="0">
                <a:hlinkClick r:id="rId4"/>
              </a:rPr>
              <a:t>yMCMxqGriSL5lqD3MxlTkKzs5BtMLPIFH0sVg_iG0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media2.picsearch.com/is?YMYt5GAYJTW0mTM5_jO_8w4c7cBuf2MhpCgKzqzMKts</a:t>
            </a:r>
            <a:endParaRPr lang="cs-CZ" dirty="0" smtClean="0"/>
          </a:p>
          <a:p>
            <a:r>
              <a:rPr lang="cs-CZ" dirty="0">
                <a:hlinkClick r:id="rId6"/>
              </a:rPr>
              <a:t>http</a:t>
            </a:r>
            <a:r>
              <a:rPr lang="cs-CZ">
                <a:hlinkClick r:id="rId6"/>
              </a:rPr>
              <a:t>://</a:t>
            </a:r>
            <a:r>
              <a:rPr lang="cs-CZ" smtClean="0">
                <a:hlinkClick r:id="rId6"/>
              </a:rPr>
              <a:t>media2.picsearch.com/is?ZxmAs1aTlfX87HSXVXuy6871raupPo_FILxX1BW4wjc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574921" y="908720"/>
            <a:ext cx="1944216" cy="792088"/>
          </a:xfrm>
          <a:prstGeom prst="wedgeEllipseCallout">
            <a:avLst/>
          </a:prstGeom>
          <a:solidFill>
            <a:srgbClr val="935F2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Ústecký </a:t>
            </a:r>
          </a:p>
          <a:p>
            <a:pPr algn="ctr"/>
            <a:r>
              <a:rPr lang="cs-CZ" dirty="0" smtClean="0"/>
              <a:t>kraj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3275856" y="1844824"/>
            <a:ext cx="2880320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65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eží v SZ Čechách</a:t>
            </a:r>
          </a:p>
          <a:p>
            <a:r>
              <a:rPr lang="cs-CZ" dirty="0" smtClean="0"/>
              <a:t>má na části území průmyslově narušenou krajinu, na části je CHKO i NP</a:t>
            </a:r>
          </a:p>
          <a:p>
            <a:endParaRPr lang="cs-CZ" dirty="0"/>
          </a:p>
          <a:p>
            <a:r>
              <a:rPr lang="cs-CZ" dirty="0" smtClean="0"/>
              <a:t>Krajské město: Ústí nad Labem</a:t>
            </a:r>
          </a:p>
          <a:p>
            <a:r>
              <a:rPr lang="cs-CZ" dirty="0" smtClean="0"/>
              <a:t>-dopravní křižovatka i centrum vzdělanosti (Univerzita Jana Evangelisty Purkyně)</a:t>
            </a:r>
          </a:p>
          <a:p>
            <a:endParaRPr lang="cs-CZ" dirty="0"/>
          </a:p>
          <a:p>
            <a:r>
              <a:rPr lang="cs-CZ" dirty="0" smtClean="0"/>
              <a:t>Teplé a suché podnebí, dobrá půda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20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Jádro kraje tvoří Mostecká pánev</a:t>
            </a:r>
          </a:p>
          <a:p>
            <a:r>
              <a:rPr lang="cs-CZ" dirty="0" smtClean="0"/>
              <a:t>Na SZ. Krušné hory</a:t>
            </a:r>
          </a:p>
          <a:p>
            <a:r>
              <a:rPr lang="cs-CZ" dirty="0" smtClean="0"/>
              <a:t>Na J a V: České středohoří</a:t>
            </a:r>
          </a:p>
          <a:p>
            <a:endParaRPr lang="cs-CZ" dirty="0"/>
          </a:p>
          <a:p>
            <a:r>
              <a:rPr lang="cs-CZ" dirty="0" smtClean="0"/>
              <a:t>Povodí Labe</a:t>
            </a:r>
          </a:p>
          <a:p>
            <a:endParaRPr lang="cs-CZ" dirty="0" smtClean="0"/>
          </a:p>
          <a:p>
            <a:r>
              <a:rPr lang="cs-CZ" dirty="0" smtClean="0"/>
              <a:t>NP České Švýcarsko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3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Pěstování chmele v okolí Žatce</a:t>
            </a:r>
          </a:p>
          <a:p>
            <a:endParaRPr lang="cs-CZ" dirty="0" smtClean="0"/>
          </a:p>
          <a:p>
            <a:r>
              <a:rPr lang="cs-CZ" dirty="0" smtClean="0"/>
              <a:t>Pěstování ovoce a zeleniny v Polabí</a:t>
            </a:r>
          </a:p>
          <a:p>
            <a:endParaRPr lang="cs-CZ" dirty="0"/>
          </a:p>
          <a:p>
            <a:r>
              <a:rPr lang="cs-CZ" dirty="0" smtClean="0"/>
              <a:t>„zahrada Čech“ = Litoměřicko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22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Povrchová těžba hnědého uhlí na Mostecku</a:t>
            </a:r>
          </a:p>
          <a:p>
            <a:endParaRPr lang="cs-CZ" dirty="0"/>
          </a:p>
          <a:p>
            <a:r>
              <a:rPr lang="cs-CZ" dirty="0" smtClean="0"/>
              <a:t>Tepelné elektrárny</a:t>
            </a:r>
          </a:p>
          <a:p>
            <a:endParaRPr lang="cs-CZ" dirty="0"/>
          </a:p>
          <a:p>
            <a:r>
              <a:rPr lang="cs-CZ" dirty="0" smtClean="0"/>
              <a:t>Chemický průmysl (Ústí n. L., Litvínov)</a:t>
            </a:r>
          </a:p>
          <a:p>
            <a:endParaRPr lang="cs-CZ" dirty="0"/>
          </a:p>
          <a:p>
            <a:r>
              <a:rPr lang="cs-CZ" dirty="0" smtClean="0"/>
              <a:t>Říční doprava (Ústí n. L., Děčín)</a:t>
            </a:r>
          </a:p>
          <a:p>
            <a:endParaRPr lang="cs-CZ" dirty="0"/>
          </a:p>
          <a:p>
            <a:r>
              <a:rPr lang="cs-CZ" dirty="0" smtClean="0"/>
              <a:t>Lázně Teplice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56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kraj- 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Zámky: Klášterec nad Ohří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Krásný Dvůr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Libochovice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10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tato místa?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30" y="4221088"/>
            <a:ext cx="2519918" cy="1693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51929"/>
            <a:ext cx="1512168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0376"/>
            <a:ext cx="2090672" cy="2090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606" y="4437111"/>
            <a:ext cx="2496721" cy="1872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1751929"/>
            <a:ext cx="443583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 Libochovice</a:t>
            </a:r>
          </a:p>
          <a:p>
            <a:endParaRPr lang="cs-CZ" dirty="0"/>
          </a:p>
          <a:p>
            <a:r>
              <a:rPr lang="cs-CZ" dirty="0" smtClean="0"/>
              <a:t>        </a:t>
            </a:r>
          </a:p>
          <a:p>
            <a:endParaRPr lang="cs-CZ" dirty="0"/>
          </a:p>
          <a:p>
            <a:r>
              <a:rPr lang="cs-CZ" dirty="0" smtClean="0"/>
              <a:t>               </a:t>
            </a:r>
            <a:r>
              <a:rPr lang="cs-CZ" dirty="0" err="1" smtClean="0"/>
              <a:t>Pravčická</a:t>
            </a:r>
            <a:r>
              <a:rPr lang="cs-CZ" dirty="0" smtClean="0"/>
              <a:t> brána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Klášterec nad Ohří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Mostecká uhelná pánev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765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298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Ústecký kraj</vt:lpstr>
      <vt:lpstr>Ústecký kraj-povrch a vodstvo</vt:lpstr>
      <vt:lpstr>Ústecký kraj-zemědělství</vt:lpstr>
      <vt:lpstr>Ústecký kraj-průmysl</vt:lpstr>
      <vt:lpstr>Ústecký kraj- historické památky</vt:lpstr>
      <vt:lpstr>Znáš tato místa?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2012-11-03T17:50:05Z</dcterms:created>
  <dcterms:modified xsi:type="dcterms:W3CDTF">2013-06-20T15:12:52Z</dcterms:modified>
</cp:coreProperties>
</file>