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AA70"/>
    <a:srgbClr val="78A6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13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Kraj Vysočina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13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Kraj Vysočina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mdhg8hcOcwcU4qSby6h8QoVIwpopAXcUW-9-lkCj3A0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t3.gstatic.com/images?q=tbn:ANd9GcRzxgt_0c7WxMIh5IJOTq1y74siJQLVUQZa-8k0fih1fKw67JQuhg" TargetMode="External"/><Relationship Id="rId5" Type="http://schemas.openxmlformats.org/officeDocument/2006/relationships/hyperlink" Target="http://media1.picsearch.com/is?sHPKJAt0VXkZAQ5qNWmkH9r3bENjzGnT6My6hSOAEYw" TargetMode="External"/><Relationship Id="rId4" Type="http://schemas.openxmlformats.org/officeDocument/2006/relationships/hyperlink" Target="http://media1.picsearch.com/is?s79KvxNyY_7LhhS8otQNkhqbkNRFEVbdLdTot3DTx0E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0432236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398040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Žáci se seznámí s krajem Vysočina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87824" y="1371600"/>
            <a:ext cx="5851376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media2.picsearch.com/is?mdhg8hcOcwcU4qSby6h8QoVIwpopAXcUW-9-lkCj3A0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media1.picsearch.com/is?s79KvxNyY_7LhhS8otQNkhqbkNRFEVbdLdTot3DTx0E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media1.picsearch.com/is?sHPKJAt0VXkZAQ5qNWmkH9r3bENjzGnT6My6hSOAEYw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t3.gstatic.com/images?q=tbn:ANd9GcRzxgt_0c7WxMIh5IJOTq1y74siJQLVUQZa-8k0fih1fKw67JQuhg</a:t>
            </a:r>
            <a:endParaRPr lang="cs-CZ" dirty="0" smtClean="0"/>
          </a:p>
          <a:p>
            <a:r>
              <a:rPr lang="cs-CZ" dirty="0"/>
              <a:t>http://t2.gstatic.com/images?q=tbn:ANd9GcQoEUIlhPAIIxlI8ONCOzWylL-phbvuhMUWs5B-loDFTYDjwD4r6Q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724128" y="1484784"/>
            <a:ext cx="1584176" cy="936104"/>
          </a:xfrm>
          <a:prstGeom prst="wedgeEllipseCallout">
            <a:avLst/>
          </a:prstGeom>
          <a:solidFill>
            <a:srgbClr val="8DAA7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Kraj Vysočina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4572000" y="2564904"/>
            <a:ext cx="1584176" cy="19442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59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Předěl mezi </a:t>
            </a:r>
            <a:r>
              <a:rPr lang="cs-CZ" dirty="0"/>
              <a:t>Č</a:t>
            </a:r>
            <a:r>
              <a:rPr lang="cs-CZ" dirty="0" smtClean="0"/>
              <a:t>echami a Moravou</a:t>
            </a:r>
          </a:p>
          <a:p>
            <a:r>
              <a:rPr lang="cs-CZ" dirty="0"/>
              <a:t> </a:t>
            </a:r>
            <a:r>
              <a:rPr lang="cs-CZ" dirty="0" smtClean="0"/>
              <a:t>zvlněná krajina a lesy a rybníky</a:t>
            </a:r>
          </a:p>
          <a:p>
            <a:r>
              <a:rPr lang="cs-CZ" dirty="0" smtClean="0"/>
              <a:t>Čisté životní prostředí</a:t>
            </a:r>
          </a:p>
          <a:p>
            <a:endParaRPr lang="cs-CZ" dirty="0"/>
          </a:p>
          <a:p>
            <a:r>
              <a:rPr lang="cs-CZ" dirty="0" smtClean="0"/>
              <a:t>Krajské město : Jihlava (ve středověku těžba stříbra)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99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Českomoravská vrchovina-vystupuje v Jihlavských a Žďárských vrších</a:t>
            </a:r>
          </a:p>
          <a:p>
            <a:endParaRPr lang="cs-CZ" dirty="0"/>
          </a:p>
          <a:p>
            <a:r>
              <a:rPr lang="cs-CZ" dirty="0" smtClean="0"/>
              <a:t>Hlavní evropské rozvodí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3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Kraj Vysočina-zemědělství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Méně úrodná půda: brambory, len, oves a žito</a:t>
            </a:r>
          </a:p>
          <a:p>
            <a:endParaRPr lang="cs-CZ" dirty="0"/>
          </a:p>
          <a:p>
            <a:r>
              <a:rPr lang="cs-CZ" dirty="0" smtClean="0"/>
              <a:t>Chov skotu a ovcí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 minulosti chudý zemědělský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23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Strojírenské závody ve Žďáru nad Sázavou a v Jihlavě</a:t>
            </a:r>
          </a:p>
          <a:p>
            <a:endParaRPr lang="cs-CZ" dirty="0"/>
          </a:p>
          <a:p>
            <a:r>
              <a:rPr lang="cs-CZ" dirty="0" smtClean="0"/>
              <a:t>Potravinářský průmysl: výroba lihu a škrobu</a:t>
            </a:r>
          </a:p>
          <a:p>
            <a:endParaRPr lang="cs-CZ" dirty="0"/>
          </a:p>
          <a:p>
            <a:r>
              <a:rPr lang="cs-CZ" dirty="0" smtClean="0"/>
              <a:t>Jaderná elektrárna Dukovany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0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Vysočina-historické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Historické části měst </a:t>
            </a:r>
            <a:r>
              <a:rPr lang="cs-CZ" dirty="0"/>
              <a:t>J</a:t>
            </a:r>
            <a:r>
              <a:rPr lang="cs-CZ" dirty="0" smtClean="0"/>
              <a:t>ihlava a Pelhřimov</a:t>
            </a:r>
          </a:p>
          <a:p>
            <a:endParaRPr lang="cs-CZ" dirty="0"/>
          </a:p>
          <a:p>
            <a:r>
              <a:rPr lang="cs-CZ" dirty="0" smtClean="0"/>
              <a:t>Hrad Pernštejn</a:t>
            </a:r>
          </a:p>
          <a:p>
            <a:endParaRPr lang="cs-CZ" dirty="0"/>
          </a:p>
          <a:p>
            <a:r>
              <a:rPr lang="cs-CZ" dirty="0" smtClean="0"/>
              <a:t>zámky: Telč, Jaroměřice nad </a:t>
            </a:r>
            <a:r>
              <a:rPr lang="cs-CZ" dirty="0"/>
              <a:t>R</a:t>
            </a:r>
            <a:r>
              <a:rPr lang="cs-CZ" dirty="0" smtClean="0"/>
              <a:t>okytnou, Náměšť nad Oslavou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46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místa na snímcích: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2095862" cy="171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883" y="1731491"/>
            <a:ext cx="2073830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168" y="1764417"/>
            <a:ext cx="1748970" cy="2092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8985" y="3856643"/>
            <a:ext cx="7677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ZOO Jihlava                      hrad Pernštejn                městské hradby v Jihlavě</a:t>
            </a:r>
          </a:p>
          <a:p>
            <a:endParaRPr lang="cs-CZ" dirty="0"/>
          </a:p>
          <a:p>
            <a:r>
              <a:rPr lang="cs-CZ" dirty="0" smtClean="0"/>
              <a:t>Pelhřimov –město rekordů a kuriozit                     zámek Telč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253" y="4736242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10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244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Kraj Vysočina</vt:lpstr>
      <vt:lpstr>Kraj Vysočina-povrch a vodstvo</vt:lpstr>
      <vt:lpstr>Kraj Vysočina-zemědělství</vt:lpstr>
      <vt:lpstr>Kraj Vysočina-průmysl</vt:lpstr>
      <vt:lpstr>Kraj Vysočina-historické památky</vt:lpstr>
      <vt:lpstr>Poznej místa na snímcích: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2012-11-03T17:50:05Z</dcterms:created>
  <dcterms:modified xsi:type="dcterms:W3CDTF">2013-06-23T16:05:30Z</dcterms:modified>
</cp:coreProperties>
</file>