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17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Moravskoslezský kraj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17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Moravskoslezský kraj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p.cz/uploaded/locations/large/FastestSolution_4ae1c636c5dfe.jpg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kudyznudy.cz/getmedia/870e762d-84cf-400a-9d32-87106bb36400/foto.aspx?width=690&amp;height=460&amp;crop=1" TargetMode="External"/><Relationship Id="rId5" Type="http://schemas.openxmlformats.org/officeDocument/2006/relationships/hyperlink" Target="http://t0.gstatic.com/images?q=tbn:ANd9GcQ6YX8KZpVkadbHGra0GXVCNNTgAcEatKy_BgnxL_JjaFDOYL6Y" TargetMode="External"/><Relationship Id="rId4" Type="http://schemas.openxmlformats.org/officeDocument/2006/relationships/hyperlink" Target="http://t3.gstatic.com/images?q=tbn:ANd9GcS8Y8sc6a_KZ3bAsYBNDA44ZobiW5tftY5FAgJuCzkHHzplW-DvQw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906875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758080" cy="468172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Žáci se seznámí s charakteristikou dalšího kraje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347864" y="1371600"/>
            <a:ext cx="5491336" cy="468172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www.clp.cz/uploaded/locations/large/FastestSolution_4ae1c636c5dfe.jpg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t3.gstatic.com/images?q=tbn:ANd9GcS8Y8sc6a_KZ3bAsYBNDA44ZobiW5tftY5FAgJuCzkHHzplW-DvQw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t0.gstatic.com/images?q=tbn:ANd9GcQ6YX8KZpVkadbHGra0GXVCNNTgAcEatKy_BgnxL_JjaFDOYL6Y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www.kudyznudy.cz/getmedia/870e762d-84cf-400a-9d32-87106bb36400/foto.aspx?width=690&amp;height=460&amp;crop=1</a:t>
            </a:r>
            <a:endParaRPr lang="cs-CZ" dirty="0" smtClean="0"/>
          </a:p>
          <a:p>
            <a:r>
              <a:rPr lang="cs-CZ" dirty="0"/>
              <a:t>http://t3.gstatic.com/images?q=tbn:ANd9GcSWEmreDeK7wrIbzbiAhdAqFE-zh2g_vtLskawsSWDF9NxpKsj6OA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580112" y="980728"/>
            <a:ext cx="2808312" cy="1044696"/>
          </a:xfrm>
          <a:prstGeom prst="wedgeEllipse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Moravskoslezský kraj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444208" y="2204864"/>
            <a:ext cx="1080120" cy="18722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555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SV ČR, na pomezí Moravy a Slezska;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hraničí s Polskem</a:t>
            </a:r>
          </a:p>
          <a:p>
            <a:r>
              <a:rPr lang="cs-CZ" dirty="0" smtClean="0"/>
              <a:t>Třetí nejlidnatější kraj</a:t>
            </a:r>
          </a:p>
          <a:p>
            <a:r>
              <a:rPr lang="cs-CZ" dirty="0" smtClean="0"/>
              <a:t>Převážně města</a:t>
            </a:r>
          </a:p>
          <a:p>
            <a:r>
              <a:rPr lang="cs-CZ" dirty="0" smtClean="0"/>
              <a:t>Početná polská národnostní menšina</a:t>
            </a:r>
          </a:p>
          <a:p>
            <a:endParaRPr lang="cs-CZ" dirty="0"/>
          </a:p>
          <a:p>
            <a:r>
              <a:rPr lang="cs-CZ" dirty="0" smtClean="0"/>
              <a:t>Krajské město: Ostrava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sídlo Ostravské univerzity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032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kraj-povrch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Z: Hrubý a Nízký Jeseník</a:t>
            </a:r>
          </a:p>
          <a:p>
            <a:r>
              <a:rPr lang="cs-CZ" dirty="0" smtClean="0"/>
              <a:t>Na JV: Moravskoslezské Beskydy</a:t>
            </a:r>
          </a:p>
          <a:p>
            <a:endParaRPr lang="cs-CZ" dirty="0"/>
          </a:p>
          <a:p>
            <a:r>
              <a:rPr lang="cs-CZ" dirty="0" smtClean="0"/>
              <a:t>Mezi nimi nížiny Moravská brána a Ostravská pánev</a:t>
            </a:r>
          </a:p>
          <a:p>
            <a:endParaRPr lang="cs-CZ" dirty="0"/>
          </a:p>
          <a:p>
            <a:r>
              <a:rPr lang="cs-CZ" dirty="0" smtClean="0"/>
              <a:t>Povodí řeky Odry (Baltské moře)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06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kraj-zemědělství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Hornatý povrch a chladnější podnebí: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Pěstování brambor, ovsa a lnu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Chov krav a ovcí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2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kraj-průmysl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Hutnictví a těžba černého uhlí (Ostravsko)</a:t>
            </a:r>
          </a:p>
          <a:p>
            <a:endParaRPr lang="cs-CZ" dirty="0"/>
          </a:p>
          <a:p>
            <a:r>
              <a:rPr lang="cs-CZ" dirty="0" smtClean="0"/>
              <a:t>Chemický a strojírenský průmysl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08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Moravskoslezský kraj-kulturní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města: Opava (Slezská univerzita), lázně Karlova Studánka, Nový Jičín, Štramberk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ámky: Hradec nad </a:t>
            </a:r>
            <a:r>
              <a:rPr lang="cs-CZ" dirty="0"/>
              <a:t>M</a:t>
            </a:r>
            <a:r>
              <a:rPr lang="cs-CZ" dirty="0" smtClean="0"/>
              <a:t>oravicí</a:t>
            </a:r>
          </a:p>
          <a:p>
            <a:endParaRPr lang="cs-CZ" dirty="0"/>
          </a:p>
          <a:p>
            <a:r>
              <a:rPr lang="cs-CZ" dirty="0"/>
              <a:t>h</a:t>
            </a:r>
            <a:r>
              <a:rPr lang="cs-CZ" dirty="0" smtClean="0"/>
              <a:t>rady: zřícenina Hukvaldy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076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místa </a:t>
            </a:r>
            <a:r>
              <a:rPr lang="cs-CZ" smtClean="0"/>
              <a:t>na snímkách: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87168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1933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81" y="4463368"/>
            <a:ext cx="2581275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907" y="1556792"/>
            <a:ext cx="2746065" cy="1830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11470"/>
            <a:ext cx="248602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475856"/>
            <a:ext cx="82253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Štramberk                     zámek Hradec nad Moravicí           doly v Ostravě</a:t>
            </a:r>
          </a:p>
          <a:p>
            <a:endParaRPr lang="cs-CZ" dirty="0"/>
          </a:p>
          <a:p>
            <a:r>
              <a:rPr lang="cs-CZ" dirty="0" smtClean="0"/>
              <a:t> zřícenina Hukvaldy                                                                lázně Karlova Studánka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51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262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Prezentace aplikace PowerPoint</vt:lpstr>
      <vt:lpstr>Moravskoslezský kraj</vt:lpstr>
      <vt:lpstr>Moravskoslezský kraj-povrch a vodstvo</vt:lpstr>
      <vt:lpstr>Moravskoslezský kraj-zemědělství</vt:lpstr>
      <vt:lpstr>Moravskoslezský kraj-průmysl</vt:lpstr>
      <vt:lpstr>Moravskoslezský kraj-kulturní památky</vt:lpstr>
      <vt:lpstr>Pojmenuj místa na snímkách: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15</cp:revision>
  <dcterms:created xsi:type="dcterms:W3CDTF">2012-11-03T17:50:05Z</dcterms:created>
  <dcterms:modified xsi:type="dcterms:W3CDTF">2013-06-23T17:26:45Z</dcterms:modified>
</cp:coreProperties>
</file>