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05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Národní parky a chráněné </a:t>
          </a:r>
          <a:r>
            <a:rPr lang="cs-CZ" sz="2000" smtClean="0"/>
            <a:t>krajinné oblasti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05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Národní parky a chráněné </a:t>
          </a:r>
          <a:r>
            <a:rPr lang="cs-CZ" sz="2000" kern="1200" smtClean="0"/>
            <a:t>krajinné oblasti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josefstepanek.cz/wp-content/uploads/2009/08/np-podyji.png" TargetMode="External"/><Relationship Id="rId2" Type="http://schemas.openxmlformats.org/officeDocument/2006/relationships/hyperlink" Target="http://upload.wikimedia.org/wikipedia/commons/thumb/e/ee/CHKO+NP_Czech_map.png/400px-CHKO+NP_Czech_map.pn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josefstepanek.cz/wp-content/uploads/2009/08/np-ceske-svycarsko.pnghttp:/josefstepanek.cz/wp-content/uploads/2009/08/np-krkonossky.pn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736010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Žáci se seznámí s rozdílem mezi NP a CHKO</a:t>
            </a:r>
          </a:p>
          <a:p>
            <a:r>
              <a:rPr lang="cs-CZ" dirty="0" smtClean="0"/>
              <a:t>Žáci se seznámí s NP a jejich logy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/>
              <a:t>Pracovní listy k učebnici Naše vlast, Alter, Praha 2011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upload.wikimedia.org/wikipedia/commons/thumb/e/ee/CHKO%2BNP_Czech_map.png/400px-CHKO%2BNP_Czech_map.png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josefstepanek.cz/wp-content/uploads/2009/08/np-podyji.png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http://josefstepanek.cz/wp-content/uploads/2009/08/np-ceske-svycarsko.pnghttp://</a:t>
            </a:r>
            <a:r>
              <a:rPr lang="cs-CZ" dirty="0" smtClean="0">
                <a:hlinkClick r:id="rId4"/>
              </a:rPr>
              <a:t>josefstepanek.cz/wp-content/uploads/2009/08/np-krkonossky.png</a:t>
            </a:r>
            <a:endParaRPr lang="cs-CZ" dirty="0" smtClean="0"/>
          </a:p>
          <a:p>
            <a:r>
              <a:rPr lang="cs-CZ" dirty="0"/>
              <a:t>http://josefstepanek.cz/wp-content/uploads/2009/08/np-sumava.png</a:t>
            </a:r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Národní park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Chráněná krajinná oblast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Nejvyšší stupeň ochrany</a:t>
            </a:r>
          </a:p>
          <a:p>
            <a:r>
              <a:rPr lang="cs-CZ" dirty="0" smtClean="0"/>
              <a:t>Je zde zakázána veškerá činnost, která by mohla přírodu poškodit</a:t>
            </a:r>
          </a:p>
          <a:p>
            <a:r>
              <a:rPr lang="cs-CZ" dirty="0" smtClean="0"/>
              <a:t>Zákaz trhání květin, sběru plodů</a:t>
            </a:r>
          </a:p>
          <a:p>
            <a:r>
              <a:rPr lang="cs-CZ" dirty="0" smtClean="0"/>
              <a:t>Chůze jen po vyznačených stezkách</a:t>
            </a:r>
          </a:p>
          <a:p>
            <a:r>
              <a:rPr lang="cs-CZ" dirty="0" smtClean="0"/>
              <a:t>4 NP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Rozlohou menší území</a:t>
            </a:r>
          </a:p>
          <a:p>
            <a:r>
              <a:rPr lang="cs-CZ" dirty="0" smtClean="0"/>
              <a:t>Nižší stupeň ochrany</a:t>
            </a:r>
          </a:p>
          <a:p>
            <a:endParaRPr lang="cs-CZ" dirty="0"/>
          </a:p>
          <a:p>
            <a:r>
              <a:rPr lang="cs-CZ" dirty="0" smtClean="0"/>
              <a:t>25 CHKO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488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NP a CHKO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852764" cy="5084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161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NP Krkonoše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/>
              <a:t>Krkonošský národní park</a:t>
            </a:r>
            <a:r>
              <a:rPr lang="cs-CZ" dirty="0"/>
              <a:t>, též </a:t>
            </a:r>
            <a:r>
              <a:rPr lang="cs-CZ" b="1" dirty="0"/>
              <a:t>KRNAP</a:t>
            </a:r>
            <a:r>
              <a:rPr lang="cs-CZ" dirty="0"/>
              <a:t>, je chráněné území v severní části České republiky. Z velké části leží na severozápadu okresu Trutnov, ale zasahuje také do okresu Semily a Jablonec nad Nisou. Severní hranice parku je vedena po státní hranici, která ho současně odděluje od </a:t>
            </a:r>
            <a:r>
              <a:rPr lang="cs-CZ" dirty="0" err="1"/>
              <a:t>Karkonoskiego</a:t>
            </a:r>
            <a:r>
              <a:rPr lang="cs-CZ" dirty="0"/>
              <a:t> </a:t>
            </a:r>
            <a:r>
              <a:rPr lang="cs-CZ" dirty="0" smtClean="0"/>
              <a:t>Park  </a:t>
            </a:r>
            <a:r>
              <a:rPr lang="cs-CZ" dirty="0" err="1"/>
              <a:t>Narodowego</a:t>
            </a:r>
            <a:r>
              <a:rPr lang="cs-CZ" dirty="0"/>
              <a:t> na polské straně Krkonoš. Hranice ochranného pásma dále pokračuje od Žacléře a pak po ose silnice I/14 k Mladým Bukům, Rudníku, Vrchlabí, Jilemnici, </a:t>
            </a:r>
            <a:r>
              <a:rPr lang="cs-CZ" dirty="0" smtClean="0"/>
              <a:t>Vysokému </a:t>
            </a:r>
            <a:r>
              <a:rPr lang="cs-CZ" dirty="0"/>
              <a:t>nad Jizerou a ke Kořenovu.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52936"/>
            <a:ext cx="3841031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538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NP Šumava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Národní park Šumava</a:t>
            </a:r>
            <a:r>
              <a:rPr lang="cs-CZ" dirty="0"/>
              <a:t> je lesnaté území v České republice, na kterém je ustanoven zvláštní režim ochrany životního prostředí. Status parku upravuje zákon č. 114/1992 Sb. o ochraně přírody a krajiny. NP Šumava je největší ze čtyř národních parků (68 064 ha) České republiky. Hlavním předmětem ochrany jsou jedinečná nerušeně se vyvíjející biologická společenstva. Mimo horských smrčin a pralesních porostů jsou nejvýznamnější slatě, rašeliniště a karová jezera. Šumavský národní park je součástí Chráněné krajinné oblasti Šumava. Na území NP bylo vyhlášeno 24 státních přírodních rezervací a jiných maloplošných chráněných území.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28875"/>
            <a:ext cx="4297685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053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NP Podyjí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Národní park Podyjí</a:t>
            </a:r>
            <a:r>
              <a:rPr lang="cs-CZ" dirty="0"/>
              <a:t> je dosud jediným </a:t>
            </a:r>
            <a:r>
              <a:rPr lang="cs-CZ" dirty="0" smtClean="0"/>
              <a:t>moravským národním </a:t>
            </a:r>
            <a:r>
              <a:rPr lang="cs-CZ" dirty="0"/>
              <a:t>parkem. Byl vyhlášen ke dni 1. července 1991 nařízením vlády ČR č. 164/1991 Sb. v nejcennějších oblastech bývalé CHKO Podyjí (tato CHKO byla vyhlášena roku 1978 na rozloze 103 km²). Národní park Podyjí je se svou rozlohou nejmenším národním parkem v České republice. Na dolnorakouské straně na něj navazuje Národní park </a:t>
            </a:r>
            <a:r>
              <a:rPr lang="cs-CZ" dirty="0" err="1"/>
              <a:t>Thayatal</a:t>
            </a:r>
            <a:r>
              <a:rPr lang="cs-CZ" dirty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200025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531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NP České Švýcarsko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Byl vyhlášen v roce 2000, hlavním předmětem ochrany jsou unikátní pískovcové útvary a na ně vázaný biotop. Mohutné skalní věže, brány, stěny, rokle, města a bludiště vznikly v důsledku erozí křídových mořských sedimentů, které byly vyzdviženy na povrch v období čtvrtohor v důsledku alpinského vrásnění. Nejznámějším skalním útvarem je </a:t>
            </a:r>
            <a:r>
              <a:rPr lang="cs-CZ" dirty="0" err="1"/>
              <a:t>Pravčická</a:t>
            </a:r>
            <a:r>
              <a:rPr lang="cs-CZ" dirty="0"/>
              <a:t> brána, která se stala symbolem parku. Má status národní přírodní památky a jedná se o největší skalní bránu v Evropě. Vedle ní byl postaven zámeček Sokolí hnízdo.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49670"/>
            <a:ext cx="200025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843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446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 a citace</vt:lpstr>
      <vt:lpstr>Příroda ČR</vt:lpstr>
      <vt:lpstr>Mapa NP a CHKO</vt:lpstr>
      <vt:lpstr>NP Krkonoše</vt:lpstr>
      <vt:lpstr>NP Šumava</vt:lpstr>
      <vt:lpstr>NP Podyjí</vt:lpstr>
      <vt:lpstr>NP České Švýcarsko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12</cp:revision>
  <dcterms:created xsi:type="dcterms:W3CDTF">2012-11-03T17:50:05Z</dcterms:created>
  <dcterms:modified xsi:type="dcterms:W3CDTF">2013-06-20T15:12:02Z</dcterms:modified>
</cp:coreProperties>
</file>