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67" r:id="rId2"/>
    <p:sldId id="268" r:id="rId3"/>
    <p:sldId id="259" r:id="rId4"/>
    <p:sldId id="260" r:id="rId5"/>
    <p:sldId id="261" r:id="rId6"/>
    <p:sldId id="262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20 ČLOVĚK A JEHO SVĚT-Vlastivěda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Co mám znát o ČR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22BCB7F-CF44-4B3A-A3FB-62703FE58453}" type="presOf" srcId="{7D356FD4-5DBA-45B8-83F2-01640ED454D7}" destId="{F217DB88-03EE-4B14-A303-4F9D49C289A7}" srcOrd="0" destOrd="0" presId="urn:microsoft.com/office/officeart/2005/8/layout/target3"/>
    <dgm:cxn modelId="{BF0CCF07-16ED-49B2-9530-CECBC6AC9B43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B125283-3346-4B7A-815D-A3BD06558CEA}" type="presOf" srcId="{D1D4F407-5343-4D3F-B5B9-D407B03CAEB4}" destId="{D005CE8C-CC26-4C3E-AC11-E15060ECD759}" srcOrd="0" destOrd="0" presId="urn:microsoft.com/office/officeart/2005/8/layout/target3"/>
    <dgm:cxn modelId="{8A6FD500-00BF-4E1C-9299-829D802F7975}" type="presOf" srcId="{757F3AB3-0718-4624-B441-E567A8F0AB56}" destId="{333A1088-737F-45CB-B68E-254E46348037}" srcOrd="0" destOrd="0" presId="urn:microsoft.com/office/officeart/2005/8/layout/target3"/>
    <dgm:cxn modelId="{657C4917-3351-4BEE-AD65-55578B22FFDE}" type="presOf" srcId="{D1D4F407-5343-4D3F-B5B9-D407B03CAEB4}" destId="{AED2198E-93D5-4001-81B4-73124B309672}" srcOrd="1" destOrd="0" presId="urn:microsoft.com/office/officeart/2005/8/layout/target3"/>
    <dgm:cxn modelId="{1719E651-E871-4967-AF26-93741F06F1B8}" type="presOf" srcId="{4C35D32F-0EAB-4CD7-82EE-45574DC2A586}" destId="{8BEBB6EC-1DAA-4CAC-8A25-BC0FCBD5DBD5}" srcOrd="0" destOrd="0" presId="urn:microsoft.com/office/officeart/2005/8/layout/target3"/>
    <dgm:cxn modelId="{E9F96FF3-C7E0-4ABC-9839-CDCDA36E7875}" type="presOf" srcId="{B651F6E3-6281-48DB-9319-2AEAFDAE7572}" destId="{619D679B-A015-4ECF-8348-D1034C574F40}" srcOrd="0" destOrd="0" presId="urn:microsoft.com/office/officeart/2005/8/layout/target3"/>
    <dgm:cxn modelId="{872C0DE5-849F-4156-B6FB-CF93160AC014}" type="presOf" srcId="{4C35D32F-0EAB-4CD7-82EE-45574DC2A586}" destId="{890E4F0B-2866-4A3F-A3C7-2A14B1797930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484A4058-2502-49A8-9CFC-885E7EF011FA}" type="presOf" srcId="{B651F6E3-6281-48DB-9319-2AEAFDAE7572}" destId="{6BB5E863-4638-4E1D-BFDE-399D028AC4ED}" srcOrd="1" destOrd="0" presId="urn:microsoft.com/office/officeart/2005/8/layout/target3"/>
    <dgm:cxn modelId="{59A895EA-83B0-4680-85AF-E9EE22F6E855}" type="presOf" srcId="{7D356FD4-5DBA-45B8-83F2-01640ED454D7}" destId="{D0E8B8A9-76C8-445B-9727-5936C7A5778A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425D59F-68FE-4286-9A57-20B0A548CA65}" type="presOf" srcId="{D1B46980-6531-4606-95E6-44980827E919}" destId="{2BE915AB-18AA-4053-B92C-3BFC9ED204BB}" srcOrd="1" destOrd="0" presId="urn:microsoft.com/office/officeart/2005/8/layout/target3"/>
    <dgm:cxn modelId="{15316541-69F0-4678-92DD-6D698004752C}" type="presParOf" srcId="{333A1088-737F-45CB-B68E-254E46348037}" destId="{F5ABB229-8D3B-4694-996A-96F23CF14429}" srcOrd="0" destOrd="0" presId="urn:microsoft.com/office/officeart/2005/8/layout/target3"/>
    <dgm:cxn modelId="{4A8E38E7-88F6-4866-B7B4-CB4EC5BBC486}" type="presParOf" srcId="{333A1088-737F-45CB-B68E-254E46348037}" destId="{F41139FD-01EE-4571-8B17-4FB00FC51163}" srcOrd="1" destOrd="0" presId="urn:microsoft.com/office/officeart/2005/8/layout/target3"/>
    <dgm:cxn modelId="{CE1134CE-155A-4B4F-908F-BCD68354F9FF}" type="presParOf" srcId="{333A1088-737F-45CB-B68E-254E46348037}" destId="{D005CE8C-CC26-4C3E-AC11-E15060ECD759}" srcOrd="2" destOrd="0" presId="urn:microsoft.com/office/officeart/2005/8/layout/target3"/>
    <dgm:cxn modelId="{9D468F23-EB99-4520-BBC2-D9DC48E75F12}" type="presParOf" srcId="{333A1088-737F-45CB-B68E-254E46348037}" destId="{2C702D82-9B77-49B7-9568-BB8EB47C3372}" srcOrd="3" destOrd="0" presId="urn:microsoft.com/office/officeart/2005/8/layout/target3"/>
    <dgm:cxn modelId="{13975611-B920-48A7-AAF2-B49115B63535}" type="presParOf" srcId="{333A1088-737F-45CB-B68E-254E46348037}" destId="{A52A0455-90FF-4808-ABD0-F02540D31D5A}" srcOrd="4" destOrd="0" presId="urn:microsoft.com/office/officeart/2005/8/layout/target3"/>
    <dgm:cxn modelId="{2D096D1C-112F-4A8C-AABB-FF7D5F839060}" type="presParOf" srcId="{333A1088-737F-45CB-B68E-254E46348037}" destId="{6140AFEC-043D-4C43-A2F9-D0F5331DF3A3}" srcOrd="5" destOrd="0" presId="urn:microsoft.com/office/officeart/2005/8/layout/target3"/>
    <dgm:cxn modelId="{A57F003C-570E-475F-802B-66D4E676F8B0}" type="presParOf" srcId="{333A1088-737F-45CB-B68E-254E46348037}" destId="{9358AC05-5D7D-4327-9F80-1AD486AEA664}" srcOrd="6" destOrd="0" presId="urn:microsoft.com/office/officeart/2005/8/layout/target3"/>
    <dgm:cxn modelId="{6B663582-DE6D-4B19-B4E5-0FDD0DE14FB0}" type="presParOf" srcId="{333A1088-737F-45CB-B68E-254E46348037}" destId="{313FC574-E1CD-4FB4-B054-0B805CE0447D}" srcOrd="7" destOrd="0" presId="urn:microsoft.com/office/officeart/2005/8/layout/target3"/>
    <dgm:cxn modelId="{6584677C-C281-4A69-8211-D7E058D71E78}" type="presParOf" srcId="{333A1088-737F-45CB-B68E-254E46348037}" destId="{619D679B-A015-4ECF-8348-D1034C574F40}" srcOrd="8" destOrd="0" presId="urn:microsoft.com/office/officeart/2005/8/layout/target3"/>
    <dgm:cxn modelId="{CC71CBD0-9EE5-431F-9406-932C863EF003}" type="presParOf" srcId="{333A1088-737F-45CB-B68E-254E46348037}" destId="{5EADEC68-DC27-4179-998F-15CD834808A2}" srcOrd="9" destOrd="0" presId="urn:microsoft.com/office/officeart/2005/8/layout/target3"/>
    <dgm:cxn modelId="{E8ED7035-45A3-4F5E-B2C9-1B3E8F61868B}" type="presParOf" srcId="{333A1088-737F-45CB-B68E-254E46348037}" destId="{B8578831-437F-4501-8ADE-AE2A1799C643}" srcOrd="10" destOrd="0" presId="urn:microsoft.com/office/officeart/2005/8/layout/target3"/>
    <dgm:cxn modelId="{7913E5FD-2F3E-424D-8892-840A8D9B516D}" type="presParOf" srcId="{333A1088-737F-45CB-B68E-254E46348037}" destId="{F217DB88-03EE-4B14-A303-4F9D49C289A7}" srcOrd="11" destOrd="0" presId="urn:microsoft.com/office/officeart/2005/8/layout/target3"/>
    <dgm:cxn modelId="{B1184E93-359E-4CDA-89A3-BF1BA1A26580}" type="presParOf" srcId="{333A1088-737F-45CB-B68E-254E46348037}" destId="{76644BE8-9D7C-4C09-B250-3D10AF48CBB7}" srcOrd="12" destOrd="0" presId="urn:microsoft.com/office/officeart/2005/8/layout/target3"/>
    <dgm:cxn modelId="{E21C1B2C-7EE6-409A-9AAD-4812C1E52416}" type="presParOf" srcId="{333A1088-737F-45CB-B68E-254E46348037}" destId="{EE85B701-7295-41C0-BA7A-34D3756A2AE6}" srcOrd="13" destOrd="0" presId="urn:microsoft.com/office/officeart/2005/8/layout/target3"/>
    <dgm:cxn modelId="{B0578292-ACF8-451A-84B8-C4CC9F732E6E}" type="presParOf" srcId="{333A1088-737F-45CB-B68E-254E46348037}" destId="{8BEBB6EC-1DAA-4CAC-8A25-BC0FCBD5DBD5}" srcOrd="14" destOrd="0" presId="urn:microsoft.com/office/officeart/2005/8/layout/target3"/>
    <dgm:cxn modelId="{F07B3BC0-825F-4811-89AF-BB9B49B1F2F7}" type="presParOf" srcId="{333A1088-737F-45CB-B68E-254E46348037}" destId="{AED2198E-93D5-4001-81B4-73124B309672}" srcOrd="15" destOrd="0" presId="urn:microsoft.com/office/officeart/2005/8/layout/target3"/>
    <dgm:cxn modelId="{644EFD04-A269-4102-96C2-A8A5E280E789}" type="presParOf" srcId="{333A1088-737F-45CB-B68E-254E46348037}" destId="{2BE915AB-18AA-4053-B92C-3BFC9ED204BB}" srcOrd="16" destOrd="0" presId="urn:microsoft.com/office/officeart/2005/8/layout/target3"/>
    <dgm:cxn modelId="{C639AF08-6BF6-4336-896F-E22399391045}" type="presParOf" srcId="{333A1088-737F-45CB-B68E-254E46348037}" destId="{6BB5E863-4638-4E1D-BFDE-399D028AC4ED}" srcOrd="17" destOrd="0" presId="urn:microsoft.com/office/officeart/2005/8/layout/target3"/>
    <dgm:cxn modelId="{D40D8586-85E6-416B-B4B9-DCAFA4CEC00A}" type="presParOf" srcId="{333A1088-737F-45CB-B68E-254E46348037}" destId="{D0E8B8A9-76C8-445B-9727-5936C7A5778A}" srcOrd="18" destOrd="0" presId="urn:microsoft.com/office/officeart/2005/8/layout/target3"/>
    <dgm:cxn modelId="{556F440E-E764-4199-ABF9-45E52DFDA7B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20 ČLOVĚK A JEHO SVĚT-Vlastivěda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Co mám znát o ČR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671297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511232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28.7.2013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4984808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113522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172081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570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141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81508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218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32730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1649377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599276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media1.picsearch.com/is?FObTECaPRzf084DPV1GgYMEYF-scxpqNE3HZzIcYm3o" TargetMode="External"/><Relationship Id="rId3" Type="http://schemas.openxmlformats.org/officeDocument/2006/relationships/hyperlink" Target="http://media2.picsearch.com/is?MhHCp5BKcw8kAMXjJmO2QN9D6WQ_CwbA-d09FxgKFP4" TargetMode="External"/><Relationship Id="rId7" Type="http://schemas.openxmlformats.org/officeDocument/2006/relationships/hyperlink" Target="http://media1.picsearch.com/is?az9zlFOjS47vNhdKfcRH0NtRCBCRTt1aqwZvhWqWTvs" TargetMode="External"/><Relationship Id="rId2" Type="http://schemas.openxmlformats.org/officeDocument/2006/relationships/hyperlink" Target="http://media2.picsearch.com/is?7K5DP4DBJ7CZCPkA1jTWx8drhpnaxnHQARZvBPBm2ho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media1.picsearch.com/is?34NtZuFBscQGrCUbXAflpnPbjQ2FDxJZWjg2Shq4MDo" TargetMode="External"/><Relationship Id="rId5" Type="http://schemas.openxmlformats.org/officeDocument/2006/relationships/hyperlink" Target="http://media4.picsearch.com/is?oHhgeQt2WiRVAMaKVH6jDqkzNPaPN4xXQVFGzQfsvig" TargetMode="External"/><Relationship Id="rId4" Type="http://schemas.openxmlformats.org/officeDocument/2006/relationships/hyperlink" Target="http://media2.picsearch.com/is?Bbxee3RtmvP2nqQ5AhoTFv-NpiUhEMoAx8Rb2e5ozOE" TargetMode="External"/><Relationship Id="rId9" Type="http://schemas.openxmlformats.org/officeDocument/2006/relationships/hyperlink" Target="http://www.office.microsoft.com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28954192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793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2614064" cy="468172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Závěrečné ověření toho, co by žáci měli znát o ČR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059832" y="1371600"/>
            <a:ext cx="5779368" cy="4681728"/>
          </a:xfrm>
        </p:spPr>
        <p:txBody>
          <a:bodyPr>
            <a:normAutofit fontScale="77500" lnSpcReduction="20000"/>
          </a:bodyPr>
          <a:lstStyle/>
          <a:p>
            <a:r>
              <a:rPr lang="cs-CZ" dirty="0">
                <a:hlinkClick r:id="rId2"/>
              </a:rPr>
              <a:t>http://media2.picsearch.com/is?7K5DP4DBJ7CZCPkA1jTWx8drhpnaxnHQARZvBPBm2ho</a:t>
            </a:r>
            <a:endParaRPr lang="cs-CZ" dirty="0"/>
          </a:p>
          <a:p>
            <a:r>
              <a:rPr lang="cs-CZ" dirty="0">
                <a:hlinkClick r:id="rId3"/>
              </a:rPr>
              <a:t>http://media2.picsearch.com/is?MhHCp5BKcw8kAMXjJmO2QN9D6WQ_CwbA-d09FxgKFP4</a:t>
            </a:r>
            <a:endParaRPr lang="cs-CZ" dirty="0"/>
          </a:p>
          <a:p>
            <a:r>
              <a:rPr lang="cs-CZ" dirty="0">
                <a:hlinkClick r:id="rId4"/>
              </a:rPr>
              <a:t>http://media2.picsearch.com/is?Bbxee3RtmvP2nqQ5AhoTFv-NpiUhEMoAx8Rb2e5ozOE</a:t>
            </a:r>
            <a:endParaRPr lang="cs-CZ" dirty="0"/>
          </a:p>
          <a:p>
            <a:r>
              <a:rPr lang="cs-CZ" dirty="0">
                <a:hlinkClick r:id="rId5"/>
              </a:rPr>
              <a:t>http://media4.picsearch.com/is?oHhgeQt2WiRVAMaKVH6jDqkzNPaPN4xXQVFGzQfsvig</a:t>
            </a:r>
            <a:endParaRPr lang="cs-CZ" dirty="0"/>
          </a:p>
          <a:p>
            <a:r>
              <a:rPr lang="cs-CZ" dirty="0">
                <a:hlinkClick r:id="rId6"/>
              </a:rPr>
              <a:t>http://media1.picsearch.com/is?34NtZuFBscQGrCUbXAflpnPbjQ2FDxJZWjg2Shq4MDo</a:t>
            </a:r>
            <a:endParaRPr lang="cs-CZ" dirty="0"/>
          </a:p>
          <a:p>
            <a:r>
              <a:rPr lang="cs-CZ" dirty="0">
                <a:hlinkClick r:id="rId7"/>
              </a:rPr>
              <a:t>http://media1.picsearch.com/is?az9zlFOjS47vNhdKfcRH0NtRCBCRTt1aqwZvhWqWTvs</a:t>
            </a:r>
            <a:endParaRPr lang="cs-CZ" dirty="0"/>
          </a:p>
          <a:p>
            <a:r>
              <a:rPr lang="cs-CZ" dirty="0">
                <a:hlinkClick r:id="rId8"/>
              </a:rPr>
              <a:t>http://media1.picsearch.com/is?FObTECaPRzf084DPV1GgYMEYF-scxpqNE3HZzIcYm3o</a:t>
            </a:r>
            <a:endParaRPr lang="cs-CZ" dirty="0"/>
          </a:p>
          <a:p>
            <a:r>
              <a:rPr lang="cs-CZ" dirty="0"/>
              <a:t>Další obrázky z </a:t>
            </a:r>
            <a:r>
              <a:rPr lang="cs-CZ" dirty="0" smtClean="0"/>
              <a:t>Klipartu </a:t>
            </a:r>
            <a:r>
              <a:rPr lang="cs-CZ" dirty="0" smtClean="0">
                <a:hlinkClick r:id="rId9"/>
              </a:rPr>
              <a:t>www.office.microsoft.com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0239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Vyber vlajku ČR</a:t>
            </a:r>
            <a:endParaRPr lang="cs-CZ" dirty="0"/>
          </a:p>
        </p:txBody>
      </p:sp>
      <p:pic>
        <p:nvPicPr>
          <p:cNvPr id="1026" name="Picture 2" descr="C:\Users\08G8\AppData\Local\Microsoft\Windows\Temporary Internet Files\Content.IE5\3HO4C233\MC90044039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931" y="1551242"/>
            <a:ext cx="1872208" cy="204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8\AppData\Local\Microsoft\Windows\Temporary Internet Files\Content.IE5\M5QGND5X\MP9004464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8545" y="3861048"/>
            <a:ext cx="1584176" cy="160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8\AppData\Local\Microsoft\Windows\Temporary Internet Files\Content.IE5\3HO4C233\MP9004007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76310"/>
            <a:ext cx="2029252" cy="1565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8\AppData\Local\Microsoft\Windows\Temporary Internet Files\Content.IE5\M5QGND5X\MP9004008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12113"/>
            <a:ext cx="1950720" cy="1286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8\AppData\Local\Microsoft\Windows\Temporary Internet Files\Content.IE5\8VNP16VR\MP9003626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132856"/>
            <a:ext cx="1972816" cy="1363216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8\AppData\Local\Microsoft\Windows\Temporary Internet Files\Content.IE5\M5QGND5X\MP90040081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4256" y="4184032"/>
            <a:ext cx="1806704" cy="1708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5186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Najdi státní znak ČR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5514" y="2221202"/>
            <a:ext cx="1019175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52161"/>
            <a:ext cx="1057275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221202"/>
            <a:ext cx="981075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293096"/>
            <a:ext cx="11049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292" y="4437112"/>
            <a:ext cx="11049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6216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Dopiš názvy sousedních států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564904"/>
            <a:ext cx="5181600" cy="3163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1376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Dopiš názvy částí ČR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6025" y="2636912"/>
            <a:ext cx="5475287" cy="302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029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5. Doplň chybějící slova v textu české hymny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123728" y="2348880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274320">
              <a:spcBef>
                <a:spcPct val="20000"/>
              </a:spcBef>
              <a:buClr>
                <a:srgbClr val="94C600"/>
              </a:buClr>
              <a:buSzPct val="76000"/>
              <a:buFont typeface="Wingdings 2" pitchFamily="18" charset="2"/>
              <a:buChar char=""/>
            </a:pPr>
            <a:r>
              <a:rPr lang="cs-CZ" sz="2400" dirty="0">
                <a:solidFill>
                  <a:srgbClr val="3E3D2D"/>
                </a:solidFill>
              </a:rPr>
              <a:t>Kde domov </a:t>
            </a:r>
            <a:r>
              <a:rPr lang="cs-CZ" sz="2400" dirty="0" smtClean="0">
                <a:solidFill>
                  <a:srgbClr val="3E3D2D"/>
                </a:solidFill>
              </a:rPr>
              <a:t>……..,</a:t>
            </a:r>
            <a:r>
              <a:rPr lang="cs-CZ" sz="2400" dirty="0">
                <a:solidFill>
                  <a:srgbClr val="3E3D2D"/>
                </a:solidFill>
              </a:rPr>
              <a:t/>
            </a:r>
            <a:br>
              <a:rPr lang="cs-CZ" sz="2400" dirty="0">
                <a:solidFill>
                  <a:srgbClr val="3E3D2D"/>
                </a:solidFill>
              </a:rPr>
            </a:br>
            <a:r>
              <a:rPr lang="cs-CZ" sz="2400" dirty="0">
                <a:solidFill>
                  <a:srgbClr val="3E3D2D"/>
                </a:solidFill>
              </a:rPr>
              <a:t>kde domov </a:t>
            </a:r>
            <a:r>
              <a:rPr lang="cs-CZ" sz="2400" dirty="0" smtClean="0">
                <a:solidFill>
                  <a:srgbClr val="3E3D2D"/>
                </a:solidFill>
              </a:rPr>
              <a:t>……..?</a:t>
            </a:r>
            <a:r>
              <a:rPr lang="cs-CZ" sz="2400" dirty="0">
                <a:solidFill>
                  <a:srgbClr val="3E3D2D"/>
                </a:solidFill>
              </a:rPr>
              <a:t/>
            </a:r>
            <a:br>
              <a:rPr lang="cs-CZ" sz="2400" dirty="0">
                <a:solidFill>
                  <a:srgbClr val="3E3D2D"/>
                </a:solidFill>
              </a:rPr>
            </a:br>
            <a:r>
              <a:rPr lang="cs-CZ" sz="2400" dirty="0">
                <a:solidFill>
                  <a:srgbClr val="3E3D2D"/>
                </a:solidFill>
              </a:rPr>
              <a:t>Voda </a:t>
            </a:r>
            <a:r>
              <a:rPr lang="cs-CZ" sz="2400" dirty="0" smtClean="0">
                <a:solidFill>
                  <a:srgbClr val="3E3D2D"/>
                </a:solidFill>
              </a:rPr>
              <a:t>…….. po </a:t>
            </a:r>
            <a:r>
              <a:rPr lang="cs-CZ" sz="2400" dirty="0">
                <a:solidFill>
                  <a:srgbClr val="3E3D2D"/>
                </a:solidFill>
              </a:rPr>
              <a:t>lučinách,</a:t>
            </a:r>
            <a:br>
              <a:rPr lang="cs-CZ" sz="2400" dirty="0">
                <a:solidFill>
                  <a:srgbClr val="3E3D2D"/>
                </a:solidFill>
              </a:rPr>
            </a:br>
            <a:r>
              <a:rPr lang="cs-CZ" sz="2400" dirty="0">
                <a:solidFill>
                  <a:srgbClr val="3E3D2D"/>
                </a:solidFill>
              </a:rPr>
              <a:t>bory šumí po </a:t>
            </a:r>
            <a:r>
              <a:rPr lang="cs-CZ" sz="2400" dirty="0" smtClean="0">
                <a:solidFill>
                  <a:srgbClr val="3E3D2D"/>
                </a:solidFill>
              </a:rPr>
              <a:t>…….. ,</a:t>
            </a:r>
            <a:r>
              <a:rPr lang="cs-CZ" sz="2400" dirty="0">
                <a:solidFill>
                  <a:srgbClr val="3E3D2D"/>
                </a:solidFill>
              </a:rPr>
              <a:t/>
            </a:r>
            <a:br>
              <a:rPr lang="cs-CZ" sz="2400" dirty="0">
                <a:solidFill>
                  <a:srgbClr val="3E3D2D"/>
                </a:solidFill>
              </a:rPr>
            </a:br>
            <a:r>
              <a:rPr lang="cs-CZ" sz="2400" dirty="0">
                <a:solidFill>
                  <a:srgbClr val="3E3D2D"/>
                </a:solidFill>
              </a:rPr>
              <a:t>v sadě skví se </a:t>
            </a:r>
            <a:r>
              <a:rPr lang="cs-CZ" sz="2400" dirty="0" smtClean="0">
                <a:solidFill>
                  <a:srgbClr val="3E3D2D"/>
                </a:solidFill>
              </a:rPr>
              <a:t>…….. </a:t>
            </a:r>
            <a:r>
              <a:rPr lang="cs-CZ" sz="2400" dirty="0">
                <a:solidFill>
                  <a:srgbClr val="3E3D2D"/>
                </a:solidFill>
              </a:rPr>
              <a:t>květ,</a:t>
            </a:r>
            <a:br>
              <a:rPr lang="cs-CZ" sz="2400" dirty="0">
                <a:solidFill>
                  <a:srgbClr val="3E3D2D"/>
                </a:solidFill>
              </a:rPr>
            </a:br>
            <a:r>
              <a:rPr lang="cs-CZ" sz="2400" dirty="0">
                <a:solidFill>
                  <a:srgbClr val="3E3D2D"/>
                </a:solidFill>
              </a:rPr>
              <a:t>zemský </a:t>
            </a:r>
            <a:r>
              <a:rPr lang="cs-CZ" sz="2400" dirty="0" smtClean="0">
                <a:solidFill>
                  <a:srgbClr val="3E3D2D"/>
                </a:solidFill>
              </a:rPr>
              <a:t> ráj </a:t>
            </a:r>
            <a:r>
              <a:rPr lang="cs-CZ" sz="2400" dirty="0">
                <a:solidFill>
                  <a:srgbClr val="3E3D2D"/>
                </a:solidFill>
              </a:rPr>
              <a:t>to na pohled!</a:t>
            </a:r>
            <a:br>
              <a:rPr lang="cs-CZ" sz="2400" dirty="0">
                <a:solidFill>
                  <a:srgbClr val="3E3D2D"/>
                </a:solidFill>
              </a:rPr>
            </a:br>
            <a:r>
              <a:rPr lang="cs-CZ" sz="2400" dirty="0">
                <a:solidFill>
                  <a:srgbClr val="3E3D2D"/>
                </a:solidFill>
              </a:rPr>
              <a:t>A to je ta </a:t>
            </a:r>
            <a:r>
              <a:rPr lang="cs-CZ" sz="2400" dirty="0" smtClean="0">
                <a:solidFill>
                  <a:srgbClr val="3E3D2D"/>
                </a:solidFill>
              </a:rPr>
              <a:t>…….. </a:t>
            </a:r>
            <a:r>
              <a:rPr lang="cs-CZ" sz="2400" dirty="0">
                <a:solidFill>
                  <a:srgbClr val="3E3D2D"/>
                </a:solidFill>
              </a:rPr>
              <a:t>země,</a:t>
            </a:r>
            <a:br>
              <a:rPr lang="cs-CZ" sz="2400" dirty="0">
                <a:solidFill>
                  <a:srgbClr val="3E3D2D"/>
                </a:solidFill>
              </a:rPr>
            </a:br>
            <a:r>
              <a:rPr lang="cs-CZ" sz="2400" dirty="0">
                <a:solidFill>
                  <a:srgbClr val="3E3D2D"/>
                </a:solidFill>
              </a:rPr>
              <a:t>země </a:t>
            </a:r>
            <a:r>
              <a:rPr lang="cs-CZ" sz="2400" dirty="0" smtClean="0">
                <a:solidFill>
                  <a:srgbClr val="3E3D2D"/>
                </a:solidFill>
              </a:rPr>
              <a:t>…….., </a:t>
            </a:r>
            <a:r>
              <a:rPr lang="cs-CZ" sz="2400" dirty="0">
                <a:solidFill>
                  <a:srgbClr val="3E3D2D"/>
                </a:solidFill>
              </a:rPr>
              <a:t>domov můj,</a:t>
            </a:r>
            <a:br>
              <a:rPr lang="cs-CZ" sz="2400" dirty="0">
                <a:solidFill>
                  <a:srgbClr val="3E3D2D"/>
                </a:solidFill>
              </a:rPr>
            </a:br>
            <a:r>
              <a:rPr lang="cs-CZ" sz="2400" dirty="0">
                <a:solidFill>
                  <a:srgbClr val="3E3D2D"/>
                </a:solidFill>
              </a:rPr>
              <a:t>země </a:t>
            </a:r>
            <a:r>
              <a:rPr lang="cs-CZ" sz="2400" dirty="0" smtClean="0">
                <a:solidFill>
                  <a:srgbClr val="3E3D2D"/>
                </a:solidFill>
              </a:rPr>
              <a:t>…….., </a:t>
            </a:r>
            <a:r>
              <a:rPr lang="cs-CZ" sz="2400" dirty="0">
                <a:solidFill>
                  <a:srgbClr val="3E3D2D"/>
                </a:solidFill>
              </a:rPr>
              <a:t>domov můj!</a:t>
            </a:r>
          </a:p>
        </p:txBody>
      </p:sp>
    </p:spTree>
    <p:extLst>
      <p:ext uri="{BB962C8B-B14F-4D97-AF65-F5344CB8AC3E}">
        <p14:creationId xmlns:p14="http://schemas.microsoft.com/office/powerpoint/2010/main" val="2849480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na závěr: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Mou vlastí  je …………….</a:t>
            </a:r>
          </a:p>
          <a:p>
            <a:r>
              <a:rPr lang="cs-CZ" dirty="0" smtClean="0"/>
              <a:t>Naším hlavním městem je ……………</a:t>
            </a:r>
          </a:p>
          <a:p>
            <a:r>
              <a:rPr lang="cs-CZ" dirty="0" smtClean="0"/>
              <a:t>V čele republiky stojí ………………</a:t>
            </a:r>
          </a:p>
          <a:p>
            <a:r>
              <a:rPr lang="cs-CZ" dirty="0" smtClean="0"/>
              <a:t>Naše státní symboly jsou ……………..</a:t>
            </a:r>
          </a:p>
          <a:p>
            <a:r>
              <a:rPr lang="cs-CZ" dirty="0" smtClean="0"/>
              <a:t>Umím nakreslit státní vlajku ……………….</a:t>
            </a:r>
          </a:p>
          <a:p>
            <a:r>
              <a:rPr lang="cs-CZ" dirty="0" smtClean="0"/>
              <a:t>Naší státní hymnou je píseň …………………</a:t>
            </a:r>
          </a:p>
          <a:p>
            <a:r>
              <a:rPr lang="cs-CZ" dirty="0" smtClean="0"/>
              <a:t>Naším mateřským jazykem je ……………….</a:t>
            </a:r>
          </a:p>
          <a:p>
            <a:r>
              <a:rPr lang="cs-CZ" dirty="0" smtClean="0"/>
              <a:t>Českou republiku tvoří tři části …………..</a:t>
            </a:r>
          </a:p>
          <a:p>
            <a:r>
              <a:rPr lang="cs-CZ" dirty="0" smtClean="0"/>
              <a:t>Sousední státy se jmenují 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9812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</TotalTime>
  <Words>168</Words>
  <Application>Microsoft Office PowerPoint</Application>
  <PresentationFormat>Předvádění na obrazovce (4:3)</PresentationFormat>
  <Paragraphs>33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Anotace a citace</vt:lpstr>
      <vt:lpstr>1. Vyber vlajku ČR</vt:lpstr>
      <vt:lpstr>2. Najdi státní znak ČR</vt:lpstr>
      <vt:lpstr>3. Dopiš názvy sousedních států</vt:lpstr>
      <vt:lpstr>4. Dopiš názvy částí ČR</vt:lpstr>
      <vt:lpstr>5. Doplň chybějící slova v textu české hymny</vt:lpstr>
      <vt:lpstr>Test na závěr: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User</cp:lastModifiedBy>
  <cp:revision>25</cp:revision>
  <dcterms:created xsi:type="dcterms:W3CDTF">2013-03-18T07:35:41Z</dcterms:created>
  <dcterms:modified xsi:type="dcterms:W3CDTF">2013-07-28T10:13:34Z</dcterms:modified>
</cp:coreProperties>
</file>