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01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Hrajte si s písmeny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01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Hrajte si s písmeny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1756142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563616" cy="4724400"/>
          </a:xfrm>
        </p:spPr>
        <p:txBody>
          <a:bodyPr/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říkanka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Ty a já</a:t>
            </a:r>
          </a:p>
          <a:p>
            <a:pPr marL="0" indent="0" algn="ctr">
              <a:buNone/>
            </a:pPr>
            <a:r>
              <a:rPr lang="cs-CZ" dirty="0"/>
              <a:t>j</a:t>
            </a:r>
            <a:r>
              <a:rPr lang="cs-CZ" dirty="0" smtClean="0"/>
              <a:t>sme my dva.</a:t>
            </a:r>
          </a:p>
          <a:p>
            <a:pPr marL="0" indent="0" algn="ctr">
              <a:buNone/>
            </a:pPr>
            <a:r>
              <a:rPr lang="cs-CZ" dirty="0" smtClean="0"/>
              <a:t>Jeden velký,</a:t>
            </a:r>
          </a:p>
          <a:p>
            <a:pPr marL="0" indent="0" algn="ctr">
              <a:buNone/>
            </a:pPr>
            <a:r>
              <a:rPr lang="cs-CZ" dirty="0" smtClean="0"/>
              <a:t>druhý malý</a:t>
            </a:r>
          </a:p>
          <a:p>
            <a:pPr marL="0" indent="0" algn="ctr">
              <a:buNone/>
            </a:pPr>
            <a:r>
              <a:rPr lang="cs-CZ" dirty="0"/>
              <a:t>a</a:t>
            </a:r>
            <a:r>
              <a:rPr lang="cs-CZ" dirty="0" smtClean="0"/>
              <a:t> jsme dobří kamarádi.</a:t>
            </a:r>
          </a:p>
          <a:p>
            <a:pPr marL="0" indent="0" algn="ctr">
              <a:buNone/>
            </a:pPr>
            <a:r>
              <a:rPr lang="cs-CZ" dirty="0" smtClean="0"/>
              <a:t>Říkají nám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500" dirty="0" smtClean="0">
                <a:solidFill>
                  <a:srgbClr val="FF0000"/>
                </a:solidFill>
              </a:rPr>
              <a:t>Žáci společně s učitelem říkají říkanku. Na místě otazníku řekne učitel některou z probraných hlásek a žáci ukáží na příslušné velké a malé písmeno.</a:t>
            </a:r>
            <a:endParaRPr lang="cs-CZ" sz="15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4584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1907704" y="1610116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a</a:t>
            </a:r>
            <a:endParaRPr lang="cs-CZ" dirty="0"/>
          </a:p>
        </p:txBody>
      </p:sp>
      <p:sp>
        <p:nvSpPr>
          <p:cNvPr id="3" name="Obdélníkový popisek 2"/>
          <p:cNvSpPr/>
          <p:nvPr/>
        </p:nvSpPr>
        <p:spPr>
          <a:xfrm>
            <a:off x="4124044" y="1274282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 </a:t>
            </a:r>
            <a:r>
              <a:rPr lang="cs-CZ" dirty="0" err="1" smtClean="0"/>
              <a:t>m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6256784" y="1610116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 </a:t>
            </a:r>
            <a:r>
              <a:rPr lang="cs-CZ" dirty="0" err="1" smtClean="0"/>
              <a:t>e</a:t>
            </a:r>
            <a:endParaRPr lang="cs-CZ" dirty="0"/>
          </a:p>
        </p:txBody>
      </p:sp>
      <p:sp>
        <p:nvSpPr>
          <p:cNvPr id="5" name="Obdélníkový popisek 4"/>
          <p:cNvSpPr/>
          <p:nvPr/>
        </p:nvSpPr>
        <p:spPr>
          <a:xfrm>
            <a:off x="1212776" y="2839149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 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ový popisek 5"/>
          <p:cNvSpPr/>
          <p:nvPr/>
        </p:nvSpPr>
        <p:spPr>
          <a:xfrm>
            <a:off x="1227584" y="4293096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 </a:t>
            </a:r>
            <a:r>
              <a:rPr lang="cs-CZ" dirty="0" err="1" smtClean="0"/>
              <a:t>l</a:t>
            </a:r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2699792" y="5331187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 </a:t>
            </a:r>
            <a:r>
              <a:rPr lang="cs-CZ" dirty="0" err="1" smtClean="0"/>
              <a:t>p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6693603" y="3019309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i</a:t>
            </a:r>
            <a:endParaRPr lang="cs-CZ" dirty="0"/>
          </a:p>
        </p:txBody>
      </p:sp>
      <p:sp>
        <p:nvSpPr>
          <p:cNvPr id="9" name="Obdélníkový popisek 8"/>
          <p:cNvSpPr/>
          <p:nvPr/>
        </p:nvSpPr>
        <p:spPr>
          <a:xfrm>
            <a:off x="6419056" y="4772784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</a:t>
            </a:r>
            <a:r>
              <a:rPr lang="cs-CZ" dirty="0" err="1" smtClean="0"/>
              <a:t>o</a:t>
            </a:r>
            <a:endParaRPr lang="cs-CZ" dirty="0"/>
          </a:p>
        </p:txBody>
      </p:sp>
      <p:sp>
        <p:nvSpPr>
          <p:cNvPr id="10" name="Obdélníkový popisek 9"/>
          <p:cNvSpPr/>
          <p:nvPr/>
        </p:nvSpPr>
        <p:spPr>
          <a:xfrm>
            <a:off x="4589995" y="5351870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 </a:t>
            </a:r>
            <a:r>
              <a:rPr lang="cs-CZ" dirty="0" err="1" smtClean="0"/>
              <a:t>u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41984" y="2754794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/>
              <a:t>Ty a já</a:t>
            </a:r>
          </a:p>
          <a:p>
            <a:pPr algn="ctr"/>
            <a:r>
              <a:rPr lang="cs-CZ" dirty="0"/>
              <a:t>jsme my dva.</a:t>
            </a:r>
          </a:p>
          <a:p>
            <a:pPr algn="ctr"/>
            <a:r>
              <a:rPr lang="cs-CZ" dirty="0"/>
              <a:t>Jeden velký,</a:t>
            </a:r>
          </a:p>
          <a:p>
            <a:pPr algn="ctr"/>
            <a:r>
              <a:rPr lang="cs-CZ" dirty="0"/>
              <a:t>druhý malý</a:t>
            </a:r>
          </a:p>
          <a:p>
            <a:pPr algn="ctr"/>
            <a:r>
              <a:rPr lang="cs-CZ" dirty="0"/>
              <a:t>a jsme dobří kamarádi.</a:t>
            </a:r>
          </a:p>
          <a:p>
            <a:pPr algn="ctr"/>
            <a:r>
              <a:rPr lang="cs-CZ" dirty="0"/>
              <a:t>Říkají nám </a:t>
            </a:r>
            <a:r>
              <a:rPr lang="cs-CZ" dirty="0">
                <a:solidFill>
                  <a:srgbClr val="FF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xmlns="" val="995389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Ukazuj písmenka podle diktátu: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   e     i     O    u      s       M        L         E        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E    á     U    o     í       s        ů        l          P       </a:t>
            </a:r>
            <a:r>
              <a:rPr lang="cs-CZ" dirty="0" err="1" smtClean="0"/>
              <a:t>p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     é     ú    ó    a      M      á        m        a        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983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Ukazuj písmenka podle diktátu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7" name="Picture 3" descr="C:\Users\08G8\AppData\Local\Microsoft\Windows\Temporary Internet Files\Content.IE5\VD8DVSNJ\MC9004345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128" y="1456831"/>
            <a:ext cx="1470025" cy="193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YVIIJKL7\MC9004345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69556"/>
            <a:ext cx="1946275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EEH9H85Z\MC9004345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1851" y="3861048"/>
            <a:ext cx="153035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NA1QKCBK\MC9004345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6620" y="3861048"/>
            <a:ext cx="1501775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BBIJWPXL\MC9004344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8562" y="2465387"/>
            <a:ext cx="1666875" cy="192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M9VRGGID\MC900434491[1].wmf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9870" y="4776004"/>
            <a:ext cx="1492250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8\AppData\Local\Microsoft\Windows\Temporary Internet Files\Content.IE5\YVIIJKL7\MC9004344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5803" y="1563193"/>
            <a:ext cx="1317625" cy="193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8\AppData\Local\Microsoft\Windows\Temporary Internet Files\Content.IE5\VD8DVSNJ\MC9004345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078" y="4581128"/>
            <a:ext cx="174307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G8\AppData\Local\Microsoft\Windows\Temporary Internet Files\Content.IE5\LQIVT8SE\MC90043450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1620" y="2425206"/>
            <a:ext cx="1460500" cy="193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G8\AppData\Local\Microsoft\Windows\Temporary Internet Files\Content.IE5\LQIVT8SE\MC90043450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8395" y="4497765"/>
            <a:ext cx="1460500" cy="193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522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218</Words>
  <Application>Microsoft Office PowerPoint</Application>
  <PresentationFormat>Předvádění na obrazovce (4:3)</PresentationFormat>
  <Paragraphs>46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Anotace a citace</vt:lpstr>
      <vt:lpstr>říkanka</vt:lpstr>
      <vt:lpstr>Snímek 4</vt:lpstr>
      <vt:lpstr>Ukazuj písmenka podle diktátu:</vt:lpstr>
      <vt:lpstr>Ukazuj písmenka podle diktátu: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5</cp:revision>
  <dcterms:created xsi:type="dcterms:W3CDTF">2013-06-24T13:54:57Z</dcterms:created>
  <dcterms:modified xsi:type="dcterms:W3CDTF">2013-07-27T13:35:53Z</dcterms:modified>
</cp:coreProperties>
</file>