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67" r:id="rId4"/>
    <p:sldId id="260" r:id="rId5"/>
    <p:sldId id="261" r:id="rId6"/>
    <p:sldId id="262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04 Český jazyk 1.ročník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Písmeno „L“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E259BF-7CA8-4471-B5EC-AB2492F34944}" type="presOf" srcId="{D1B46980-6531-4606-95E6-44980827E919}" destId="{6140AFEC-043D-4C43-A2F9-D0F5331DF3A3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7ADBE52C-F1CF-429A-87CE-70C37E0BCD46}" type="presOf" srcId="{D1B46980-6531-4606-95E6-44980827E919}" destId="{2BE915AB-18AA-4053-B92C-3BFC9ED204BB}" srcOrd="1" destOrd="0" presId="urn:microsoft.com/office/officeart/2005/8/layout/target3"/>
    <dgm:cxn modelId="{02DA6756-18ED-4607-AC73-6E24A5F09DCD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210284A-8C79-4C19-B203-5B9E554E88EF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5899EA2-2D21-4269-AC31-0161DFA143C3}" type="presOf" srcId="{7D356FD4-5DBA-45B8-83F2-01640ED454D7}" destId="{F217DB88-03EE-4B14-A303-4F9D49C289A7}" srcOrd="0" destOrd="0" presId="urn:microsoft.com/office/officeart/2005/8/layout/target3"/>
    <dgm:cxn modelId="{78CC3562-61F2-4999-B84F-D250D3D61C8D}" type="presOf" srcId="{4C35D32F-0EAB-4CD7-82EE-45574DC2A586}" destId="{8BEBB6EC-1DAA-4CAC-8A25-BC0FCBD5DBD5}" srcOrd="0" destOrd="0" presId="urn:microsoft.com/office/officeart/2005/8/layout/target3"/>
    <dgm:cxn modelId="{69466488-2E46-4E96-9ABE-A84B4DD9891C}" type="presOf" srcId="{7D356FD4-5DBA-45B8-83F2-01640ED454D7}" destId="{D0E8B8A9-76C8-445B-9727-5936C7A5778A}" srcOrd="1" destOrd="0" presId="urn:microsoft.com/office/officeart/2005/8/layout/target3"/>
    <dgm:cxn modelId="{ACB989A0-1E35-4565-ABAA-1FEF71AC1616}" type="presOf" srcId="{D1D4F407-5343-4D3F-B5B9-D407B03CAEB4}" destId="{D005CE8C-CC26-4C3E-AC11-E15060ECD759}" srcOrd="0" destOrd="0" presId="urn:microsoft.com/office/officeart/2005/8/layout/target3"/>
    <dgm:cxn modelId="{138B35D2-21CB-4B9F-BE69-B14779172872}" type="presOf" srcId="{4C35D32F-0EAB-4CD7-82EE-45574DC2A586}" destId="{890E4F0B-2866-4A3F-A3C7-2A14B1797930}" srcOrd="1" destOrd="0" presId="urn:microsoft.com/office/officeart/2005/8/layout/target3"/>
    <dgm:cxn modelId="{A810F226-F597-456E-A73D-6F6F1FAE7FC2}" type="presOf" srcId="{D1D4F407-5343-4D3F-B5B9-D407B03CAEB4}" destId="{AED2198E-93D5-4001-81B4-73124B309672}" srcOrd="1" destOrd="0" presId="urn:microsoft.com/office/officeart/2005/8/layout/target3"/>
    <dgm:cxn modelId="{A5A1FD10-AA92-4F87-907A-951F535DDCEF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8794A1C-A209-4E29-8493-626353A8923F}" type="presParOf" srcId="{333A1088-737F-45CB-B68E-254E46348037}" destId="{F5ABB229-8D3B-4694-996A-96F23CF14429}" srcOrd="0" destOrd="0" presId="urn:microsoft.com/office/officeart/2005/8/layout/target3"/>
    <dgm:cxn modelId="{72CA1632-18E2-457B-8DA7-1ED32C8AFBEB}" type="presParOf" srcId="{333A1088-737F-45CB-B68E-254E46348037}" destId="{F41139FD-01EE-4571-8B17-4FB00FC51163}" srcOrd="1" destOrd="0" presId="urn:microsoft.com/office/officeart/2005/8/layout/target3"/>
    <dgm:cxn modelId="{FE6BFEFB-34B1-4FD6-BDD0-CBFD2E805BD1}" type="presParOf" srcId="{333A1088-737F-45CB-B68E-254E46348037}" destId="{D005CE8C-CC26-4C3E-AC11-E15060ECD759}" srcOrd="2" destOrd="0" presId="urn:microsoft.com/office/officeart/2005/8/layout/target3"/>
    <dgm:cxn modelId="{2CC288C4-DD79-4C06-A8EF-B9E07BA718BB}" type="presParOf" srcId="{333A1088-737F-45CB-B68E-254E46348037}" destId="{2C702D82-9B77-49B7-9568-BB8EB47C3372}" srcOrd="3" destOrd="0" presId="urn:microsoft.com/office/officeart/2005/8/layout/target3"/>
    <dgm:cxn modelId="{59C04832-C00B-4BA9-BAE1-94ADB848CA5C}" type="presParOf" srcId="{333A1088-737F-45CB-B68E-254E46348037}" destId="{A52A0455-90FF-4808-ABD0-F02540D31D5A}" srcOrd="4" destOrd="0" presId="urn:microsoft.com/office/officeart/2005/8/layout/target3"/>
    <dgm:cxn modelId="{AF8A6946-DAC5-46A4-B813-7CDF5E03D195}" type="presParOf" srcId="{333A1088-737F-45CB-B68E-254E46348037}" destId="{6140AFEC-043D-4C43-A2F9-D0F5331DF3A3}" srcOrd="5" destOrd="0" presId="urn:microsoft.com/office/officeart/2005/8/layout/target3"/>
    <dgm:cxn modelId="{6F44A05E-E3A9-4928-818F-686BB5BD421E}" type="presParOf" srcId="{333A1088-737F-45CB-B68E-254E46348037}" destId="{9358AC05-5D7D-4327-9F80-1AD486AEA664}" srcOrd="6" destOrd="0" presId="urn:microsoft.com/office/officeart/2005/8/layout/target3"/>
    <dgm:cxn modelId="{ED3E78A7-617E-447F-9938-7401F3E623FC}" type="presParOf" srcId="{333A1088-737F-45CB-B68E-254E46348037}" destId="{313FC574-E1CD-4FB4-B054-0B805CE0447D}" srcOrd="7" destOrd="0" presId="urn:microsoft.com/office/officeart/2005/8/layout/target3"/>
    <dgm:cxn modelId="{F69075D1-D93A-48E9-9B9E-DD837F5793A8}" type="presParOf" srcId="{333A1088-737F-45CB-B68E-254E46348037}" destId="{619D679B-A015-4ECF-8348-D1034C574F40}" srcOrd="8" destOrd="0" presId="urn:microsoft.com/office/officeart/2005/8/layout/target3"/>
    <dgm:cxn modelId="{8AD576FC-F186-4D11-85B2-2F70E360F03D}" type="presParOf" srcId="{333A1088-737F-45CB-B68E-254E46348037}" destId="{5EADEC68-DC27-4179-998F-15CD834808A2}" srcOrd="9" destOrd="0" presId="urn:microsoft.com/office/officeart/2005/8/layout/target3"/>
    <dgm:cxn modelId="{E1D3CD4C-461B-4443-B0C6-F7D33F4BE5CD}" type="presParOf" srcId="{333A1088-737F-45CB-B68E-254E46348037}" destId="{B8578831-437F-4501-8ADE-AE2A1799C643}" srcOrd="10" destOrd="0" presId="urn:microsoft.com/office/officeart/2005/8/layout/target3"/>
    <dgm:cxn modelId="{EE02B9EA-00F1-48B5-B062-B9383A2C28BF}" type="presParOf" srcId="{333A1088-737F-45CB-B68E-254E46348037}" destId="{F217DB88-03EE-4B14-A303-4F9D49C289A7}" srcOrd="11" destOrd="0" presId="urn:microsoft.com/office/officeart/2005/8/layout/target3"/>
    <dgm:cxn modelId="{651BD38A-CAFC-4D03-822F-5ED11DE22CC4}" type="presParOf" srcId="{333A1088-737F-45CB-B68E-254E46348037}" destId="{76644BE8-9D7C-4C09-B250-3D10AF48CBB7}" srcOrd="12" destOrd="0" presId="urn:microsoft.com/office/officeart/2005/8/layout/target3"/>
    <dgm:cxn modelId="{5DA70D41-44DC-4CFE-A0D9-CCD976CBC95E}" type="presParOf" srcId="{333A1088-737F-45CB-B68E-254E46348037}" destId="{EE85B701-7295-41C0-BA7A-34D3756A2AE6}" srcOrd="13" destOrd="0" presId="urn:microsoft.com/office/officeart/2005/8/layout/target3"/>
    <dgm:cxn modelId="{663925CA-DA09-48AF-B9A2-70E92EDAA190}" type="presParOf" srcId="{333A1088-737F-45CB-B68E-254E46348037}" destId="{8BEBB6EC-1DAA-4CAC-8A25-BC0FCBD5DBD5}" srcOrd="14" destOrd="0" presId="urn:microsoft.com/office/officeart/2005/8/layout/target3"/>
    <dgm:cxn modelId="{107B21AF-19C9-4150-8BEE-C3A4DB08C329}" type="presParOf" srcId="{333A1088-737F-45CB-B68E-254E46348037}" destId="{AED2198E-93D5-4001-81B4-73124B309672}" srcOrd="15" destOrd="0" presId="urn:microsoft.com/office/officeart/2005/8/layout/target3"/>
    <dgm:cxn modelId="{F11332CD-854C-487B-A73A-9BDEF5B23DD4}" type="presParOf" srcId="{333A1088-737F-45CB-B68E-254E46348037}" destId="{2BE915AB-18AA-4053-B92C-3BFC9ED204BB}" srcOrd="16" destOrd="0" presId="urn:microsoft.com/office/officeart/2005/8/layout/target3"/>
    <dgm:cxn modelId="{CEDB950B-63E9-41A9-8741-64D37F7B8DBE}" type="presParOf" srcId="{333A1088-737F-45CB-B68E-254E46348037}" destId="{6BB5E863-4638-4E1D-BFDE-399D028AC4ED}" srcOrd="17" destOrd="0" presId="urn:microsoft.com/office/officeart/2005/8/layout/target3"/>
    <dgm:cxn modelId="{8461ED83-C212-4124-9F6F-197C24CDB70E}" type="presParOf" srcId="{333A1088-737F-45CB-B68E-254E46348037}" destId="{D0E8B8A9-76C8-445B-9727-5936C7A5778A}" srcOrd="18" destOrd="0" presId="urn:microsoft.com/office/officeart/2005/8/layout/target3"/>
    <dgm:cxn modelId="{C61BE005-95FF-49A0-921C-2E65C25BC12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04 Český jazyk 1.ročník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Písmeno „L“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5CAFEA-D4AE-4C5A-9DFD-B63501C65448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EB0AF7-8710-4753-B6F9-1FFE61866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060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678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9200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25.6.2013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41525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377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6823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6280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413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0980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137702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729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810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2718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rikanky.webnode.cz/o-zviratkach/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11900999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70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Žáci se formou her, říkanek a </a:t>
            </a:r>
            <a:r>
              <a:rPr lang="cs-CZ" dirty="0" err="1" smtClean="0"/>
              <a:t>poznávaček</a:t>
            </a:r>
            <a:r>
              <a:rPr lang="cs-CZ" dirty="0" smtClean="0"/>
              <a:t> naučí jednotlivá písmena abecedy</a:t>
            </a:r>
          </a:p>
          <a:p>
            <a:r>
              <a:rPr lang="cs-CZ" dirty="0" smtClean="0"/>
              <a:t>Některé stránky lze použít jako pracovní list k dopisování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Slabikář pro 1. ročník základní školy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Alena Doležalová;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Eva Procházková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Nová škola s.r.o., Brno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2012</a:t>
            </a:r>
          </a:p>
          <a:p>
            <a:r>
              <a:rPr lang="cs-CZ" dirty="0" smtClean="0"/>
              <a:t>Obrázky z </a:t>
            </a:r>
            <a:r>
              <a:rPr lang="cs-CZ" dirty="0" smtClean="0"/>
              <a:t>Klipartu</a:t>
            </a:r>
          </a:p>
          <a:p>
            <a:r>
              <a:rPr lang="cs-CZ" dirty="0">
                <a:hlinkClick r:id="rId2"/>
              </a:rPr>
              <a:t>http://rikanky.webnode.cz/o-zviratkach/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462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říkance podtrhej všechna „L“, „</a:t>
            </a:r>
            <a:r>
              <a:rPr lang="cs-CZ" cap="none" dirty="0"/>
              <a:t>l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Liška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Sedí liška pod dubem,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má </a:t>
            </a:r>
            <a:r>
              <a:rPr lang="cs-CZ" dirty="0"/>
              <a:t>píšťalku a buben.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Na píšťalku píská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/>
              <a:t>na buben tříská.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C:\Users\08G8\AppData\Local\Microsoft\Windows\Temporary Internet Files\Content.IE5\WX8O3PYD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996952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7183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Který obrázek sem nepatří?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08G8\AppData\Local\Microsoft\Windows\Temporary Internet Files\Content.IE5\WX8O3PYD\MC9003265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7760" y="2113639"/>
            <a:ext cx="990295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G8\AppData\Local\Microsoft\Windows\Temporary Internet Files\Content.IE5\UKJ83B2W\MP9004228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515057"/>
            <a:ext cx="1340768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8\AppData\Local\Microsoft\Windows\Temporary Internet Files\Content.IE5\NA1QKCBK\MP90044249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168052"/>
            <a:ext cx="2641476" cy="1773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G8\AppData\Local\Microsoft\Windows\Temporary Internet Files\Content.IE5\WX8O3PYD\MC9003714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2908" y="4149080"/>
            <a:ext cx="1490472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G8\AppData\Local\Microsoft\Windows\Temporary Internet Files\Content.IE5\EEH9H85Z\MP90044869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509120"/>
            <a:ext cx="1763688" cy="1322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998" y="2487822"/>
            <a:ext cx="1806854" cy="157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9055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Čteme slabiky (</a:t>
            </a:r>
            <a:r>
              <a:rPr lang="cs-CZ" cap="none" dirty="0"/>
              <a:t>v řádku, ve sloupci</a:t>
            </a:r>
            <a:r>
              <a:rPr lang="cs-CZ" dirty="0"/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Lí</a:t>
            </a:r>
            <a:r>
              <a:rPr lang="cs-CZ" dirty="0" smtClean="0"/>
              <a:t>                       la                     </a:t>
            </a:r>
            <a:r>
              <a:rPr lang="cs-CZ" dirty="0" err="1" smtClean="0"/>
              <a:t>lé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le</a:t>
            </a:r>
            <a:r>
              <a:rPr lang="cs-CZ" dirty="0" smtClean="0"/>
              <a:t>                      </a:t>
            </a:r>
            <a:r>
              <a:rPr lang="cs-CZ" dirty="0" err="1" smtClean="0"/>
              <a:t>lu</a:t>
            </a:r>
            <a:r>
              <a:rPr lang="cs-CZ" dirty="0" smtClean="0"/>
              <a:t>                     </a:t>
            </a:r>
            <a:r>
              <a:rPr lang="cs-CZ" dirty="0" err="1" smtClean="0"/>
              <a:t>li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Lá</a:t>
            </a:r>
            <a:r>
              <a:rPr lang="cs-CZ" dirty="0" smtClean="0"/>
              <a:t>                      </a:t>
            </a:r>
            <a:r>
              <a:rPr lang="cs-CZ" dirty="0" err="1" smtClean="0"/>
              <a:t>lí</a:t>
            </a:r>
            <a:r>
              <a:rPr lang="cs-CZ" dirty="0" smtClean="0"/>
              <a:t>                      la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l</a:t>
            </a:r>
            <a:r>
              <a:rPr lang="cs-CZ" dirty="0" err="1" smtClean="0"/>
              <a:t>o</a:t>
            </a:r>
            <a:r>
              <a:rPr lang="cs-CZ" dirty="0" smtClean="0"/>
              <a:t>                      </a:t>
            </a:r>
            <a:r>
              <a:rPr lang="cs-CZ" dirty="0" err="1" smtClean="0"/>
              <a:t>le</a:t>
            </a:r>
            <a:r>
              <a:rPr lang="cs-CZ" dirty="0" smtClean="0"/>
              <a:t>                     </a:t>
            </a:r>
            <a:r>
              <a:rPr lang="cs-CZ" dirty="0" err="1" smtClean="0"/>
              <a:t>lu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04721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1902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Čteme slova (</a:t>
            </a:r>
            <a:r>
              <a:rPr lang="cs-CZ" cap="none" dirty="0"/>
              <a:t>v řádku, ve sloupci</a:t>
            </a:r>
            <a:r>
              <a:rPr lang="cs-CZ" dirty="0"/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Míla      Ela           Ola      </a:t>
            </a:r>
            <a:r>
              <a:rPr lang="cs-CZ" dirty="0" err="1" smtClean="0"/>
              <a:t>Ála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Mílo!     Elo!         Olo!      </a:t>
            </a:r>
            <a:r>
              <a:rPr lang="cs-CZ" dirty="0" err="1" smtClean="0"/>
              <a:t>Álo</a:t>
            </a:r>
            <a:r>
              <a:rPr lang="cs-CZ" dirty="0" smtClean="0"/>
              <a:t>!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alá       milá        mele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alé       milé        láme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0461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Čteme věty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Máme Mílu, Elu a Olu.</a:t>
            </a:r>
          </a:p>
          <a:p>
            <a:endParaRPr lang="cs-CZ" dirty="0"/>
          </a:p>
          <a:p>
            <a:r>
              <a:rPr lang="cs-CZ" dirty="0" smtClean="0"/>
              <a:t>Ola má                                     .</a:t>
            </a:r>
          </a:p>
          <a:p>
            <a:endParaRPr lang="cs-CZ" dirty="0"/>
          </a:p>
          <a:p>
            <a:r>
              <a:rPr lang="cs-CZ" dirty="0" smtClean="0"/>
              <a:t>Malá Ela má                 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Míla má                          a                          .         </a:t>
            </a:r>
            <a:endParaRPr lang="cs-CZ" dirty="0"/>
          </a:p>
        </p:txBody>
      </p:sp>
      <p:pic>
        <p:nvPicPr>
          <p:cNvPr id="2050" name="Picture 2" descr="C:\Program Files (x86)\Microsoft Office\MEDIA\CAGCAT10\j023307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04864"/>
            <a:ext cx="2961992" cy="1484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G8\AppData\Local\Microsoft\Windows\Temporary Internet Files\Content.IE5\EEH9H85Z\MP90042283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661336"/>
            <a:ext cx="720080" cy="1220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8\AppData\Local\Microsoft\Windows\Temporary Internet Files\Content.IE5\OEK6DWYE\MC9002989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683" y="4797152"/>
            <a:ext cx="1811426" cy="1271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G8\AppData\Local\Microsoft\Windows\Temporary Internet Files\Content.IE5\TQCVJHN3\MC9003404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511" y="4610614"/>
            <a:ext cx="1773022" cy="1645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2642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  z písmenek tuto větu: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6000" smtClean="0"/>
              <a:t>    Máme </a:t>
            </a:r>
            <a:r>
              <a:rPr lang="cs-CZ" sz="6000" dirty="0"/>
              <a:t>Mílu, Elu a Olu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642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212</Words>
  <Application>Microsoft Office PowerPoint</Application>
  <PresentationFormat>Předvádění na obrazovce (4:3)</PresentationFormat>
  <Paragraphs>52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Anotace a citace</vt:lpstr>
      <vt:lpstr>V říkance podtrhej všechna „L“, „l“</vt:lpstr>
      <vt:lpstr>Který obrázek sem nepatří?</vt:lpstr>
      <vt:lpstr>Čteme slabiky (v řádku, ve sloupci)</vt:lpstr>
      <vt:lpstr>Čteme slova (v řádku, ve sloupci)</vt:lpstr>
      <vt:lpstr>Čteme věty</vt:lpstr>
      <vt:lpstr>Slož  z písmenek tuto větu: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5</cp:revision>
  <dcterms:created xsi:type="dcterms:W3CDTF">2013-06-24T13:54:57Z</dcterms:created>
  <dcterms:modified xsi:type="dcterms:W3CDTF">2013-06-25T14:36:11Z</dcterms:modified>
</cp:coreProperties>
</file>