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2" r:id="rId3"/>
    <p:sldId id="268" r:id="rId4"/>
    <p:sldId id="265" r:id="rId5"/>
    <p:sldId id="269" r:id="rId6"/>
    <p:sldId id="270" r:id="rId7"/>
    <p:sldId id="264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976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672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458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953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12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624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210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265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373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186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2CCE0-880F-47E0-A712-308DB5636D2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1DC60-A42F-4380-906F-6DDC39EBD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13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7" Type="http://schemas.microsoft.com/office/2007/relationships/hdphoto" Target="../media/hdphoto8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microsoft.com/office/2007/relationships/hdphoto" Target="../media/hdphoto7.wdp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91290.jpg" TargetMode="External"/><Relationship Id="rId2" Type="http://schemas.openxmlformats.org/officeDocument/2006/relationships/hyperlink" Target="http://officeimg.vo.msecnd.net/en-us/images/MH9004368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officeimg.vo.msecnd.net/en-us/images/MH900441708.jpg" TargetMode="External"/><Relationship Id="rId4" Type="http://schemas.openxmlformats.org/officeDocument/2006/relationships/hyperlink" Target="http://officeimg.vo.msecnd.net/en-us/images/MH90019158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546616" y="5156478"/>
            <a:ext cx="76977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VY_32_INOVACE_18_09_slovní úloha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obchodě s ovocem mají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 bedny třešní, 4 bedny jablek a 3 bedny jahod.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smtClean="0"/>
              <a:t>bedna třešní váží 17 kilogramů.</a:t>
            </a:r>
          </a:p>
          <a:p>
            <a:r>
              <a:rPr lang="cs-CZ" dirty="0" smtClean="0"/>
              <a:t>1 bedna jablek váží 21 kilogramů.</a:t>
            </a:r>
          </a:p>
          <a:p>
            <a:r>
              <a:rPr lang="cs-CZ" dirty="0"/>
              <a:t>1 bedna </a:t>
            </a:r>
            <a:r>
              <a:rPr lang="cs-CZ" dirty="0" smtClean="0"/>
              <a:t>jahod </a:t>
            </a:r>
            <a:r>
              <a:rPr lang="cs-CZ" dirty="0"/>
              <a:t>váží </a:t>
            </a:r>
            <a:r>
              <a:rPr lang="cs-CZ" dirty="0" smtClean="0"/>
              <a:t>6 </a:t>
            </a:r>
            <a:r>
              <a:rPr lang="cs-CZ" dirty="0"/>
              <a:t>kilogramů.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5157192"/>
            <a:ext cx="854464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 kilogramů ovoce je to celkem?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65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632" y="332656"/>
            <a:ext cx="4519833" cy="1143000"/>
          </a:xfrm>
        </p:spPr>
        <p:txBody>
          <a:bodyPr/>
          <a:lstStyle/>
          <a:p>
            <a:r>
              <a:rPr lang="cs-CZ" dirty="0" smtClean="0"/>
              <a:t>2 . 17 kg = 34 kg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6856" y="1758517"/>
            <a:ext cx="7860953" cy="115914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 bedny třešní</a:t>
            </a:r>
          </a:p>
          <a:p>
            <a:r>
              <a:rPr lang="cs-CZ" dirty="0" smtClean="0"/>
              <a:t>1 </a:t>
            </a:r>
            <a:r>
              <a:rPr lang="cs-CZ" dirty="0" smtClean="0"/>
              <a:t>bedna třešní váží 17 kilogramů.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9265" y="5398577"/>
            <a:ext cx="8536619" cy="76944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Třešní je celkem  34 kg.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528" y="290814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338" y="383883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294" y="365004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361" y="548680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67737" y="4149080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67737" y="3212976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654132" y="177125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17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4361" y="177125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17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1237" y="4509120"/>
            <a:ext cx="8544647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 kilogramů ovoce je to celkem?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59265" y="2917660"/>
            <a:ext cx="8229600" cy="14687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59265" y="2492897"/>
            <a:ext cx="8238544" cy="1900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607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9" grpId="0" animBg="1"/>
      <p:bldP spid="13" grpId="0" animBg="1"/>
      <p:bldP spid="18" grpId="0" animBg="1"/>
      <p:bldP spid="14" grpId="0" build="p"/>
      <p:bldP spid="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632" y="332656"/>
            <a:ext cx="4519833" cy="1143000"/>
          </a:xfrm>
        </p:spPr>
        <p:txBody>
          <a:bodyPr/>
          <a:lstStyle/>
          <a:p>
            <a:r>
              <a:rPr lang="cs-CZ" dirty="0" smtClean="0"/>
              <a:t>4 . 21 kg = 84 kg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220" y="1582378"/>
            <a:ext cx="8229600" cy="1468759"/>
          </a:xfrm>
        </p:spPr>
        <p:txBody>
          <a:bodyPr>
            <a:normAutofit/>
          </a:bodyPr>
          <a:lstStyle/>
          <a:p>
            <a:r>
              <a:rPr lang="cs-CZ" dirty="0" smtClean="0"/>
              <a:t>4 bedny jablek</a:t>
            </a:r>
          </a:p>
          <a:p>
            <a:r>
              <a:rPr lang="cs-CZ" dirty="0" smtClean="0"/>
              <a:t>1 </a:t>
            </a:r>
            <a:r>
              <a:rPr lang="cs-CZ" dirty="0" smtClean="0"/>
              <a:t>bedna jablek váží 21 kilogramů.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1066" y="5661248"/>
            <a:ext cx="8536619" cy="76944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Jablek je celkem  84 kg.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528" y="290814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338" y="383883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9512" y="4221088"/>
            <a:ext cx="4804016" cy="26205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9512" y="3051137"/>
            <a:ext cx="4804016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654132" y="159504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4361" y="159504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2594" y="4797152"/>
            <a:ext cx="8544647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 kilogramů ovoce je to celkem?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-65988"/>
            <a:ext cx="899741" cy="89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240" y="0"/>
            <a:ext cx="899741" cy="89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928" y="2740649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738" y="2833718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5806532" y="422108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536761" y="422108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21kg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592" y="2383847"/>
            <a:ext cx="899741" cy="89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640" y="2449835"/>
            <a:ext cx="899741" cy="89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37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9" grpId="0" animBg="1"/>
      <p:bldP spid="13" grpId="0" animBg="1"/>
      <p:bldP spid="18" grpId="0" animBg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632" y="332656"/>
            <a:ext cx="4519833" cy="1143000"/>
          </a:xfrm>
        </p:spPr>
        <p:txBody>
          <a:bodyPr/>
          <a:lstStyle/>
          <a:p>
            <a:r>
              <a:rPr lang="cs-CZ" dirty="0" smtClean="0"/>
              <a:t>3 . 6 kg = 18 kg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6788" y="1771253"/>
            <a:ext cx="8229600" cy="1468759"/>
          </a:xfrm>
        </p:spPr>
        <p:txBody>
          <a:bodyPr>
            <a:normAutofit/>
          </a:bodyPr>
          <a:lstStyle/>
          <a:p>
            <a:r>
              <a:rPr lang="cs-CZ" dirty="0"/>
              <a:t>3</a:t>
            </a:r>
            <a:r>
              <a:rPr lang="cs-CZ" dirty="0" smtClean="0"/>
              <a:t> bedny jahod</a:t>
            </a:r>
          </a:p>
          <a:p>
            <a:r>
              <a:rPr lang="cs-CZ" dirty="0" smtClean="0"/>
              <a:t>1 </a:t>
            </a:r>
            <a:r>
              <a:rPr lang="cs-CZ" dirty="0" smtClean="0"/>
              <a:t>bedna jahod váží 6 kilogramů.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9265" y="5398577"/>
            <a:ext cx="8536619" cy="76944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Jahod je celkem  18 kg.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528" y="290814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338" y="383883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83568" y="4247293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83568" y="3051137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654132" y="177125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 smtClean="0">
                <a:solidFill>
                  <a:schemeClr val="bg1"/>
                </a:solidFill>
              </a:rPr>
              <a:t>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4361" y="177125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1237" y="4509120"/>
            <a:ext cx="8544647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 kilogramů ovoce je to celkem?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08"/>
            <a:ext cx="884236" cy="88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648" y="188640"/>
            <a:ext cx="884236" cy="88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738" y="2380206"/>
            <a:ext cx="1768471" cy="17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7536761" y="376757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6 kg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048" y="2184963"/>
            <a:ext cx="884236" cy="88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35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9" grpId="0" animBg="1"/>
      <p:bldP spid="13" grpId="0" animBg="1"/>
      <p:bldP spid="18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Kolik kilogramů ovoce je to celkem?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37" y="1916832"/>
            <a:ext cx="1316284" cy="131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720" y="1648940"/>
            <a:ext cx="158417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83568" y="5301208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3568" y="4105052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294092" y="323311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18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45768" y="323311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84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1923" y="323311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34 kg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9265" y="5589240"/>
            <a:ext cx="8536619" cy="76944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Ovoce je celkem  136 kg.</a:t>
            </a: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6561540" y="2923580"/>
            <a:ext cx="23343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136 kg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47554" y="3304341"/>
            <a:ext cx="360040" cy="4336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51720" y="3304342"/>
            <a:ext cx="360040" cy="4336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00192" y="3304342"/>
            <a:ext cx="360040" cy="4336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=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00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  <p:bldP spid="13" grpId="0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3, 4, </a:t>
            </a:r>
            <a:r>
              <a:rPr lang="cs-CZ" dirty="0" smtClean="0"/>
              <a:t>5, 6 </a:t>
            </a:r>
            <a:r>
              <a:rPr lang="cs-CZ" dirty="0"/>
              <a:t>– řešení </a:t>
            </a:r>
            <a:r>
              <a:rPr lang="cs-CZ" dirty="0" smtClean="0"/>
              <a:t>(KONTROLA)</a:t>
            </a:r>
            <a:endParaRPr lang="cs-CZ" dirty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383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officeimg.vo.msecnd.net/en-us/images/MH900436899.jpg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officeimg.vo.msecnd.net/en-us/images/MH900391290.jpg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officeimg.vo.msecnd.net/en-us/images/MH900191587.jpg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officeimg.vo.msecnd.net/en-us/images/MH900441708.jpg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685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266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V obchodě s ovocem mají</vt:lpstr>
      <vt:lpstr>2 . 17 kg = 34 kg</vt:lpstr>
      <vt:lpstr>4 . 21 kg = 84 kg</vt:lpstr>
      <vt:lpstr>3 . 6 kg = 18 kg</vt:lpstr>
      <vt:lpstr>Kolik kilogramů ovoce je to celkem? 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13</cp:revision>
  <dcterms:created xsi:type="dcterms:W3CDTF">2012-01-09T08:41:16Z</dcterms:created>
  <dcterms:modified xsi:type="dcterms:W3CDTF">2012-03-16T22:16:38Z</dcterms:modified>
</cp:coreProperties>
</file>