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INOVACE 09 Český jazyk 1.ročník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Písmeno „S“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899EA2-2D21-4269-AC31-0161DFA143C3}" type="presOf" srcId="{7D356FD4-5DBA-45B8-83F2-01640ED454D7}" destId="{F217DB88-03EE-4B14-A303-4F9D49C289A7}" srcOrd="0" destOrd="0" presId="urn:microsoft.com/office/officeart/2005/8/layout/target3"/>
    <dgm:cxn modelId="{A5A1FD10-AA92-4F87-907A-951F535DDCEF}" type="presOf" srcId="{B651F6E3-6281-48DB-9319-2AEAFDAE7572}" destId="{6BB5E863-4638-4E1D-BFDE-399D028AC4ED}" srcOrd="1" destOrd="0" presId="urn:microsoft.com/office/officeart/2005/8/layout/target3"/>
    <dgm:cxn modelId="{DEE259BF-7CA8-4471-B5EC-AB2492F3494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C210284A-8C79-4C19-B203-5B9E554E88EF}" type="presOf" srcId="{757F3AB3-0718-4624-B441-E567A8F0AB56}" destId="{333A1088-737F-45CB-B68E-254E46348037}" srcOrd="0" destOrd="0" presId="urn:microsoft.com/office/officeart/2005/8/layout/target3"/>
    <dgm:cxn modelId="{69466488-2E46-4E96-9ABE-A84B4DD9891C}" type="presOf" srcId="{7D356FD4-5DBA-45B8-83F2-01640ED454D7}" destId="{D0E8B8A9-76C8-445B-9727-5936C7A5778A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38B35D2-21CB-4B9F-BE69-B14779172872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810F226-F597-456E-A73D-6F6F1FAE7FC2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CB989A0-1E35-4565-ABAA-1FEF71AC1616}" type="presOf" srcId="{D1D4F407-5343-4D3F-B5B9-D407B03CAEB4}" destId="{D005CE8C-CC26-4C3E-AC11-E15060ECD759}" srcOrd="0" destOrd="0" presId="urn:microsoft.com/office/officeart/2005/8/layout/target3"/>
    <dgm:cxn modelId="{7ADBE52C-F1CF-429A-87CE-70C37E0BCD46}" type="presOf" srcId="{D1B46980-6531-4606-95E6-44980827E919}" destId="{2BE915AB-18AA-4053-B92C-3BFC9ED204BB}" srcOrd="1" destOrd="0" presId="urn:microsoft.com/office/officeart/2005/8/layout/target3"/>
    <dgm:cxn modelId="{02DA6756-18ED-4607-AC73-6E24A5F09DCD}" type="presOf" srcId="{B651F6E3-6281-48DB-9319-2AEAFDAE7572}" destId="{619D679B-A015-4ECF-8348-D1034C574F40}" srcOrd="0" destOrd="0" presId="urn:microsoft.com/office/officeart/2005/8/layout/target3"/>
    <dgm:cxn modelId="{78CC3562-61F2-4999-B84F-D250D3D61C8D}" type="presOf" srcId="{4C35D32F-0EAB-4CD7-82EE-45574DC2A586}" destId="{8BEBB6EC-1DAA-4CAC-8A25-BC0FCBD5DBD5}" srcOrd="0" destOrd="0" presId="urn:microsoft.com/office/officeart/2005/8/layout/target3"/>
    <dgm:cxn modelId="{B8794A1C-A209-4E29-8493-626353A8923F}" type="presParOf" srcId="{333A1088-737F-45CB-B68E-254E46348037}" destId="{F5ABB229-8D3B-4694-996A-96F23CF14429}" srcOrd="0" destOrd="0" presId="urn:microsoft.com/office/officeart/2005/8/layout/target3"/>
    <dgm:cxn modelId="{72CA1632-18E2-457B-8DA7-1ED32C8AFBEB}" type="presParOf" srcId="{333A1088-737F-45CB-B68E-254E46348037}" destId="{F41139FD-01EE-4571-8B17-4FB00FC51163}" srcOrd="1" destOrd="0" presId="urn:microsoft.com/office/officeart/2005/8/layout/target3"/>
    <dgm:cxn modelId="{FE6BFEFB-34B1-4FD6-BDD0-CBFD2E805BD1}" type="presParOf" srcId="{333A1088-737F-45CB-B68E-254E46348037}" destId="{D005CE8C-CC26-4C3E-AC11-E15060ECD759}" srcOrd="2" destOrd="0" presId="urn:microsoft.com/office/officeart/2005/8/layout/target3"/>
    <dgm:cxn modelId="{2CC288C4-DD79-4C06-A8EF-B9E07BA718BB}" type="presParOf" srcId="{333A1088-737F-45CB-B68E-254E46348037}" destId="{2C702D82-9B77-49B7-9568-BB8EB47C3372}" srcOrd="3" destOrd="0" presId="urn:microsoft.com/office/officeart/2005/8/layout/target3"/>
    <dgm:cxn modelId="{59C04832-C00B-4BA9-BAE1-94ADB848CA5C}" type="presParOf" srcId="{333A1088-737F-45CB-B68E-254E46348037}" destId="{A52A0455-90FF-4808-ABD0-F02540D31D5A}" srcOrd="4" destOrd="0" presId="urn:microsoft.com/office/officeart/2005/8/layout/target3"/>
    <dgm:cxn modelId="{AF8A6946-DAC5-46A4-B813-7CDF5E03D195}" type="presParOf" srcId="{333A1088-737F-45CB-B68E-254E46348037}" destId="{6140AFEC-043D-4C43-A2F9-D0F5331DF3A3}" srcOrd="5" destOrd="0" presId="urn:microsoft.com/office/officeart/2005/8/layout/target3"/>
    <dgm:cxn modelId="{6F44A05E-E3A9-4928-818F-686BB5BD421E}" type="presParOf" srcId="{333A1088-737F-45CB-B68E-254E46348037}" destId="{9358AC05-5D7D-4327-9F80-1AD486AEA664}" srcOrd="6" destOrd="0" presId="urn:microsoft.com/office/officeart/2005/8/layout/target3"/>
    <dgm:cxn modelId="{ED3E78A7-617E-447F-9938-7401F3E623FC}" type="presParOf" srcId="{333A1088-737F-45CB-B68E-254E46348037}" destId="{313FC574-E1CD-4FB4-B054-0B805CE0447D}" srcOrd="7" destOrd="0" presId="urn:microsoft.com/office/officeart/2005/8/layout/target3"/>
    <dgm:cxn modelId="{F69075D1-D93A-48E9-9B9E-DD837F5793A8}" type="presParOf" srcId="{333A1088-737F-45CB-B68E-254E46348037}" destId="{619D679B-A015-4ECF-8348-D1034C574F40}" srcOrd="8" destOrd="0" presId="urn:microsoft.com/office/officeart/2005/8/layout/target3"/>
    <dgm:cxn modelId="{8AD576FC-F186-4D11-85B2-2F70E360F03D}" type="presParOf" srcId="{333A1088-737F-45CB-B68E-254E46348037}" destId="{5EADEC68-DC27-4179-998F-15CD834808A2}" srcOrd="9" destOrd="0" presId="urn:microsoft.com/office/officeart/2005/8/layout/target3"/>
    <dgm:cxn modelId="{E1D3CD4C-461B-4443-B0C6-F7D33F4BE5CD}" type="presParOf" srcId="{333A1088-737F-45CB-B68E-254E46348037}" destId="{B8578831-437F-4501-8ADE-AE2A1799C643}" srcOrd="10" destOrd="0" presId="urn:microsoft.com/office/officeart/2005/8/layout/target3"/>
    <dgm:cxn modelId="{EE02B9EA-00F1-48B5-B062-B9383A2C28BF}" type="presParOf" srcId="{333A1088-737F-45CB-B68E-254E46348037}" destId="{F217DB88-03EE-4B14-A303-4F9D49C289A7}" srcOrd="11" destOrd="0" presId="urn:microsoft.com/office/officeart/2005/8/layout/target3"/>
    <dgm:cxn modelId="{651BD38A-CAFC-4D03-822F-5ED11DE22CC4}" type="presParOf" srcId="{333A1088-737F-45CB-B68E-254E46348037}" destId="{76644BE8-9D7C-4C09-B250-3D10AF48CBB7}" srcOrd="12" destOrd="0" presId="urn:microsoft.com/office/officeart/2005/8/layout/target3"/>
    <dgm:cxn modelId="{5DA70D41-44DC-4CFE-A0D9-CCD976CBC95E}" type="presParOf" srcId="{333A1088-737F-45CB-B68E-254E46348037}" destId="{EE85B701-7295-41C0-BA7A-34D3756A2AE6}" srcOrd="13" destOrd="0" presId="urn:microsoft.com/office/officeart/2005/8/layout/target3"/>
    <dgm:cxn modelId="{663925CA-DA09-48AF-B9A2-70E92EDAA190}" type="presParOf" srcId="{333A1088-737F-45CB-B68E-254E46348037}" destId="{8BEBB6EC-1DAA-4CAC-8A25-BC0FCBD5DBD5}" srcOrd="14" destOrd="0" presId="urn:microsoft.com/office/officeart/2005/8/layout/target3"/>
    <dgm:cxn modelId="{107B21AF-19C9-4150-8BEE-C3A4DB08C329}" type="presParOf" srcId="{333A1088-737F-45CB-B68E-254E46348037}" destId="{AED2198E-93D5-4001-81B4-73124B309672}" srcOrd="15" destOrd="0" presId="urn:microsoft.com/office/officeart/2005/8/layout/target3"/>
    <dgm:cxn modelId="{F11332CD-854C-487B-A73A-9BDEF5B23DD4}" type="presParOf" srcId="{333A1088-737F-45CB-B68E-254E46348037}" destId="{2BE915AB-18AA-4053-B92C-3BFC9ED204BB}" srcOrd="16" destOrd="0" presId="urn:microsoft.com/office/officeart/2005/8/layout/target3"/>
    <dgm:cxn modelId="{CEDB950B-63E9-41A9-8741-64D37F7B8DBE}" type="presParOf" srcId="{333A1088-737F-45CB-B68E-254E46348037}" destId="{6BB5E863-4638-4E1D-BFDE-399D028AC4ED}" srcOrd="17" destOrd="0" presId="urn:microsoft.com/office/officeart/2005/8/layout/target3"/>
    <dgm:cxn modelId="{8461ED83-C212-4124-9F6F-197C24CDB70E}" type="presParOf" srcId="{333A1088-737F-45CB-B68E-254E46348037}" destId="{D0E8B8A9-76C8-445B-9727-5936C7A5778A}" srcOrd="18" destOrd="0" presId="urn:microsoft.com/office/officeart/2005/8/layout/target3"/>
    <dgm:cxn modelId="{C61BE005-95FF-49A0-921C-2E65C25BC12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INOVACE 09 Český jazyk 1.ročník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Písmeno „S“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CAFEA-D4AE-4C5A-9DFD-B63501C65448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B0AF7-8710-4753-B6F9-1FFE61866A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2060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467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200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44152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377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682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628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413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98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1137702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5729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810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76BED2-1E79-4433-A317-A1E0C7546ED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27.7.2013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70B1A-F51B-4575-B99C-4F13E9B4FEB5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271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rikanky.webnode.cz/o-zviratkach/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467266412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170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Žáci se formou her, říkanek a </a:t>
            </a:r>
            <a:r>
              <a:rPr lang="cs-CZ" dirty="0" err="1" smtClean="0"/>
              <a:t>poznávaček</a:t>
            </a:r>
            <a:r>
              <a:rPr lang="cs-CZ" dirty="0" smtClean="0"/>
              <a:t> naučí jednotlivá písmena abecedy</a:t>
            </a:r>
          </a:p>
          <a:p>
            <a:r>
              <a:rPr lang="cs-CZ" dirty="0" smtClean="0"/>
              <a:t>Některé stránky lze použít jako pracovní list k dopisování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Slabikář pro 1. ročník základní školy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Mgr. Alena Doležalová;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Mgr. Eva Procházková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Nová škola s.r.o., Brno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2012</a:t>
            </a:r>
          </a:p>
          <a:p>
            <a:r>
              <a:rPr lang="cs-CZ" dirty="0" smtClean="0"/>
              <a:t>Obrázky: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>
                <a:hlinkClick r:id="rId2"/>
              </a:rPr>
              <a:t>http://rikanky.webnode.cz/o-zviratkach/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462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říkanka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Sova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Sova houká po lese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bojte se mě, bojte se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My se sovy nebojíme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protože my v noci spíme.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08G8\AppData\Local\Microsoft\Windows\Temporary Internet Files\Content.IE5\LQIVT8SE\MC9004414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97585"/>
            <a:ext cx="13620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623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slabiky a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Sa</a:t>
            </a:r>
            <a:r>
              <a:rPr lang="cs-CZ" dirty="0" smtClean="0"/>
              <a:t>            so           </a:t>
            </a:r>
            <a:r>
              <a:rPr lang="cs-CZ" dirty="0" err="1" smtClean="0"/>
              <a:t>sa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So            se          </a:t>
            </a:r>
            <a:r>
              <a:rPr lang="cs-CZ" dirty="0" err="1" smtClean="0"/>
              <a:t>sí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Si             </a:t>
            </a:r>
            <a:r>
              <a:rPr lang="cs-CZ" dirty="0" err="1" smtClean="0"/>
              <a:t>sá</a:t>
            </a:r>
            <a:r>
              <a:rPr lang="cs-CZ" dirty="0" smtClean="0"/>
              <a:t>          so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Sosá</a:t>
            </a:r>
          </a:p>
          <a:p>
            <a:r>
              <a:rPr lang="cs-CZ" dirty="0" smtClean="0"/>
              <a:t>sem</a:t>
            </a:r>
          </a:p>
          <a:p>
            <a:r>
              <a:rPr lang="cs-CZ" dirty="0" smtClean="0"/>
              <a:t>maso</a:t>
            </a:r>
            <a:endParaRPr lang="cs-CZ" dirty="0"/>
          </a:p>
          <a:p>
            <a:r>
              <a:rPr lang="cs-CZ" dirty="0" smtClean="0"/>
              <a:t>Sele</a:t>
            </a:r>
          </a:p>
          <a:p>
            <a:r>
              <a:rPr lang="cs-CZ" dirty="0" smtClean="0"/>
              <a:t>mele</a:t>
            </a:r>
            <a:endParaRPr lang="cs-CZ" dirty="0"/>
          </a:p>
          <a:p>
            <a:r>
              <a:rPr lang="cs-CZ" dirty="0" smtClean="0"/>
              <a:t>Mísa</a:t>
            </a:r>
          </a:p>
          <a:p>
            <a:r>
              <a:rPr lang="cs-CZ" dirty="0" smtClean="0"/>
              <a:t>solí</a:t>
            </a:r>
            <a:endParaRPr lang="cs-CZ" dirty="0"/>
          </a:p>
          <a:p>
            <a:r>
              <a:rPr lang="cs-CZ" dirty="0" smtClean="0"/>
              <a:t>Sama</a:t>
            </a:r>
          </a:p>
          <a:p>
            <a:r>
              <a:rPr lang="cs-CZ" dirty="0" smtClean="0"/>
              <a:t>eso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99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Skládej věty: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Máme mísu.</a:t>
            </a:r>
          </a:p>
          <a:p>
            <a:endParaRPr lang="cs-CZ" dirty="0"/>
          </a:p>
          <a:p>
            <a:r>
              <a:rPr lang="cs-CZ" dirty="0" smtClean="0"/>
              <a:t>Ela solí.</a:t>
            </a:r>
          </a:p>
          <a:p>
            <a:endParaRPr lang="cs-CZ" dirty="0"/>
          </a:p>
          <a:p>
            <a:r>
              <a:rPr lang="cs-CZ" dirty="0" smtClean="0"/>
              <a:t>Ola mele maso.</a:t>
            </a:r>
            <a:endParaRPr lang="cs-CZ" dirty="0"/>
          </a:p>
        </p:txBody>
      </p:sp>
      <p:pic>
        <p:nvPicPr>
          <p:cNvPr id="2050" name="Picture 2" descr="C:\Users\08G8\AppData\Local\Microsoft\Windows\Temporary Internet Files\Content.IE5\OEK6DWYE\MP9003878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2225" y="1268760"/>
            <a:ext cx="2088232" cy="148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8\AppData\Local\Microsoft\Windows\Temporary Internet Files\Content.IE5\NA1QKCBK\MC900347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36999"/>
            <a:ext cx="1361542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G8\AppData\Local\Microsoft\Windows\Temporary Internet Files\Content.IE5\Y01W22GM\MC9003893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636912"/>
            <a:ext cx="865022" cy="92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8430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Skládej ze slabik slova: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me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mí</a:t>
            </a:r>
          </a:p>
          <a:p>
            <a:endParaRPr lang="cs-CZ" dirty="0" smtClean="0"/>
          </a:p>
          <a:p>
            <a:r>
              <a:rPr lang="cs-CZ" dirty="0" err="1" smtClean="0"/>
              <a:t>ma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so</a:t>
            </a:r>
          </a:p>
          <a:p>
            <a:endParaRPr lang="cs-CZ" dirty="0"/>
          </a:p>
          <a:p>
            <a:r>
              <a:rPr lang="cs-CZ" dirty="0" err="1" smtClean="0"/>
              <a:t>lá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sa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so</a:t>
            </a:r>
          </a:p>
          <a:p>
            <a:endParaRPr lang="cs-CZ" dirty="0" smtClean="0"/>
          </a:p>
          <a:p>
            <a:r>
              <a:rPr lang="cs-CZ" dirty="0" err="1" smtClean="0"/>
              <a:t>lí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me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le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1331640" y="1988840"/>
            <a:ext cx="3384376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1331640" y="1988840"/>
            <a:ext cx="3384376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1331640" y="2924944"/>
            <a:ext cx="3528392" cy="10441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endCxn id="4" idx="1"/>
          </p:cNvCxnSpPr>
          <p:nvPr/>
        </p:nvCxnSpPr>
        <p:spPr>
          <a:xfrm flipV="1">
            <a:off x="1331640" y="3962400"/>
            <a:ext cx="3316560" cy="9787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1187624" y="4941168"/>
            <a:ext cx="3672408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81739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153</Words>
  <Application>Microsoft Office PowerPoint</Application>
  <PresentationFormat>Předvádění na obrazovce (4:3)</PresentationFormat>
  <Paragraphs>64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Snímek 1</vt:lpstr>
      <vt:lpstr>Anotace a citace</vt:lpstr>
      <vt:lpstr>říkanka</vt:lpstr>
      <vt:lpstr>Čti slabiky a slova</vt:lpstr>
      <vt:lpstr>Skládej věty:</vt:lpstr>
      <vt:lpstr>Skládej ze slabik slova: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3</cp:revision>
  <dcterms:created xsi:type="dcterms:W3CDTF">2013-06-24T13:54:57Z</dcterms:created>
  <dcterms:modified xsi:type="dcterms:W3CDTF">2013-07-27T13:45:18Z</dcterms:modified>
</cp:coreProperties>
</file>