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16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Písmeno „T“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16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Písmeno „T“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10" Type="http://schemas.openxmlformats.org/officeDocument/2006/relationships/image" Target="../media/image13.pn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3633929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563616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Říkanka na úvod: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Táta vítá tetu Táňu,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Nese jí pět tulipánů.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Teta, Tom a tenis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Hrají dneska tenis.</a:t>
            </a:r>
            <a:endParaRPr lang="cs-CZ" dirty="0"/>
          </a:p>
        </p:txBody>
      </p:sp>
      <p:pic>
        <p:nvPicPr>
          <p:cNvPr id="1027" name="Picture 3" descr="C:\Users\08G8\AppData\Local\Microsoft\Windows\Temporary Internet Files\Content.IE5\UKJ83B2W\MP9004306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3174516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869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Urči, zda se „T“ nachází na začátku, uprostřed nebo na konci slova: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UKJ83B2W\MP90026227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1653176" cy="109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8266" y="4206911"/>
            <a:ext cx="1829714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UKJ83B2W\MP9003414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53709"/>
            <a:ext cx="1451183" cy="103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EEH9H85Z\MP9003210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NA1QKCBK\MC900359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546" y="3570273"/>
            <a:ext cx="1800454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EEH9H85Z\MP9003827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10033"/>
            <a:ext cx="1257314" cy="17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NA1QKCBK\MC9004245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61048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8\AppData\Local\Microsoft\Windows\Temporary Internet Files\Content.IE5\NA1QKCBK\MP90038697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56897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8\AppData\Local\Microsoft\Windows\Temporary Internet Files\Content.IE5\WX8O3PYD\MC90043384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5834" y="52292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807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Pokládej písmena do mřížek: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11960" y="2492896"/>
            <a:ext cx="720080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9188" y="2492217"/>
            <a:ext cx="743776" cy="1969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4651" y="2500244"/>
            <a:ext cx="744537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92896"/>
            <a:ext cx="744537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2132856"/>
            <a:ext cx="56938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táta</a:t>
            </a:r>
          </a:p>
          <a:p>
            <a:endParaRPr lang="cs-CZ" dirty="0" smtClean="0"/>
          </a:p>
          <a:p>
            <a:r>
              <a:rPr lang="cs-CZ" dirty="0" smtClean="0"/>
              <a:t>teta</a:t>
            </a:r>
          </a:p>
          <a:p>
            <a:endParaRPr lang="cs-CZ" dirty="0" smtClean="0"/>
          </a:p>
          <a:p>
            <a:r>
              <a:rPr lang="cs-CZ" dirty="0" smtClean="0"/>
              <a:t>síto</a:t>
            </a:r>
          </a:p>
          <a:p>
            <a:endParaRPr lang="cs-CZ" dirty="0"/>
          </a:p>
          <a:p>
            <a:r>
              <a:rPr lang="cs-CZ" dirty="0" smtClean="0"/>
              <a:t>teto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995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Čti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Máme tu                       a                 .</a:t>
            </a:r>
          </a:p>
          <a:p>
            <a:endParaRPr lang="cs-CZ" dirty="0"/>
          </a:p>
          <a:p>
            <a:r>
              <a:rPr lang="cs-CZ" dirty="0" smtClean="0"/>
              <a:t>Má teta                               ?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Máte              ?  Máte i                          ? 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UKJ83B2W\MC900379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56792"/>
            <a:ext cx="1824228" cy="930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EEH9H85Z\MC9004370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56792"/>
            <a:ext cx="665254" cy="66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EEH9H85Z\MC9004370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3318" y="1556792"/>
            <a:ext cx="665254" cy="66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WX8O3PYD\MP9004116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87649"/>
            <a:ext cx="2650747" cy="163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5231" y="4437112"/>
            <a:ext cx="1096960" cy="90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8\AppData\Local\Microsoft\Windows\Temporary Internet Files\Content.IE5\UKJ83B2W\MP9004049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49080"/>
            <a:ext cx="1760240" cy="125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125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156</Words>
  <Application>Microsoft Office PowerPoint</Application>
  <PresentationFormat>Předvádění na obrazovce (4:3)</PresentationFormat>
  <Paragraphs>39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Anotace a citace</vt:lpstr>
      <vt:lpstr>Říkanka na úvod:</vt:lpstr>
      <vt:lpstr>Urči, zda se „T“ nachází na začátku, uprostřed nebo na konci slova:</vt:lpstr>
      <vt:lpstr>Pokládej písmena do mřížek:</vt:lpstr>
      <vt:lpstr>Čti věty: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2013-06-24T13:54:57Z</dcterms:created>
  <dcterms:modified xsi:type="dcterms:W3CDTF">2013-07-27T13:48:35Z</dcterms:modified>
</cp:coreProperties>
</file>