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19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Písmeno „N“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19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Písmeno „N“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3736345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635624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Poznáš, který obrázek je navíc?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WX8O3PYD\MC9004109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1451635" cy="145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UKJ83B2W\MC9003188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12086"/>
            <a:ext cx="1816913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EEH9H85Z\MC9004403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489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NA1QKCBK\MC9002521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89040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WX8O3PYD\MC9000193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8725" y="3750498"/>
            <a:ext cx="1623613" cy="127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BBIJWPXL\MC9003054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229200"/>
            <a:ext cx="1794053" cy="82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UKJ83B2W\MC9003316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42931"/>
            <a:ext cx="2273929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084168" y="5021849"/>
            <a:ext cx="864096" cy="35136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08G8\AppData\Local\Microsoft\Windows\Temporary Internet Files\Content.IE5\M9VRGGID\MP9004276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5535" y="5033968"/>
            <a:ext cx="1438633" cy="143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291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Říkanka: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nádraží běží Nela,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esmí nechat ujet vlak.</a:t>
            </a:r>
          </a:p>
          <a:p>
            <a:pPr marL="0" indent="0">
              <a:buNone/>
            </a:pPr>
            <a:r>
              <a:rPr lang="cs-CZ" dirty="0" smtClean="0"/>
              <a:t>Kam cestuje naše Nela?</a:t>
            </a:r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Náchoda</a:t>
            </a:r>
            <a:r>
              <a:rPr lang="cs-CZ" dirty="0" smtClean="0"/>
              <a:t>. Je to tak.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UKJ83B2W\MP900398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29000"/>
            <a:ext cx="2624336" cy="187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73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rámečku doplňte slova, přečtěte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p     i     j     e                        l      i       j      e</a:t>
            </a:r>
          </a:p>
          <a:p>
            <a:pPr marL="0" indent="0">
              <a:buNone/>
            </a:pPr>
            <a:r>
              <a:rPr lang="cs-CZ" dirty="0" smtClean="0"/>
              <a:t>n  a                                     n   a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  e                                     n   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78816766"/>
              </p:ext>
            </p:extLst>
          </p:nvPr>
        </p:nvGraphicFramePr>
        <p:xfrm>
          <a:off x="1187624" y="2276872"/>
          <a:ext cx="2759968" cy="1599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9992"/>
                <a:gridCol w="689992"/>
                <a:gridCol w="689992"/>
                <a:gridCol w="689992"/>
              </a:tblGrid>
              <a:tr h="7999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99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7695227"/>
              </p:ext>
            </p:extLst>
          </p:nvPr>
        </p:nvGraphicFramePr>
        <p:xfrm>
          <a:off x="5724128" y="2348880"/>
          <a:ext cx="3120008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0002"/>
                <a:gridCol w="780002"/>
                <a:gridCol w="780002"/>
                <a:gridCol w="780002"/>
              </a:tblGrid>
              <a:tr h="7560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5538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Hrajte si se skládací abecedou.</a:t>
            </a:r>
            <a:br>
              <a:rPr lang="cs-CZ" dirty="0" smtClean="0"/>
            </a:br>
            <a:r>
              <a:rPr lang="cs-CZ" dirty="0" smtClean="0"/>
              <a:t>Obměňujte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es              půl              lán           nes            tón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_es              _</a:t>
            </a:r>
            <a:r>
              <a:rPr lang="cs-CZ" dirty="0" err="1" smtClean="0"/>
              <a:t>ůl</a:t>
            </a:r>
            <a:r>
              <a:rPr lang="cs-CZ" dirty="0" smtClean="0"/>
              <a:t>              _</a:t>
            </a:r>
            <a:r>
              <a:rPr lang="cs-CZ" dirty="0" err="1" smtClean="0"/>
              <a:t>án</a:t>
            </a:r>
            <a:r>
              <a:rPr lang="cs-CZ" dirty="0" smtClean="0"/>
              <a:t>          _es            </a:t>
            </a:r>
            <a:r>
              <a:rPr lang="cs-CZ" dirty="0" err="1" smtClean="0"/>
              <a:t>t_n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16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Stejná slova vyznačte stejnou barvou: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14868173"/>
              </p:ext>
            </p:extLst>
          </p:nvPr>
        </p:nvGraphicFramePr>
        <p:xfrm>
          <a:off x="304800" y="1554161"/>
          <a:ext cx="7003504" cy="18028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0876"/>
                <a:gridCol w="1750876"/>
                <a:gridCol w="1750876"/>
                <a:gridCol w="1750876"/>
              </a:tblGrid>
              <a:tr h="901415">
                <a:tc>
                  <a:txBody>
                    <a:bodyPr/>
                    <a:lstStyle/>
                    <a:p>
                      <a:r>
                        <a:rPr lang="cs-CZ" dirty="0" smtClean="0"/>
                        <a:t>     pes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los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nos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lán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901415">
                <a:tc>
                  <a:txBody>
                    <a:bodyPr/>
                    <a:lstStyle/>
                    <a:p>
                      <a:r>
                        <a:rPr lang="cs-CZ" dirty="0" smtClean="0"/>
                        <a:t>Ina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les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mol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55845960"/>
              </p:ext>
            </p:extLst>
          </p:nvPr>
        </p:nvGraphicFramePr>
        <p:xfrm>
          <a:off x="1547664" y="3861048"/>
          <a:ext cx="6096000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723317"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Ina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nos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les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pán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733363"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los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pes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lán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latin typeface="Edwardian Script ITC" pitchFamily="66" charset="0"/>
                        </a:rPr>
                        <a:t>mol</a:t>
                      </a:r>
                      <a:endParaRPr lang="cs-CZ" sz="6000" dirty="0">
                        <a:latin typeface="Edwardian Script ITC" pitchFamily="66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7418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191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 a citace</vt:lpstr>
      <vt:lpstr>Poznáš, který obrázek je navíc?</vt:lpstr>
      <vt:lpstr>Říkanka:</vt:lpstr>
      <vt:lpstr>Do rámečku doplňte slova, přečtěte je:</vt:lpstr>
      <vt:lpstr>Hrajte si se skládací abecedou. Obměňujte slova.</vt:lpstr>
      <vt:lpstr>Stejná slova vyznačte stejnou barvou: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4</cp:revision>
  <dcterms:created xsi:type="dcterms:W3CDTF">2013-06-24T13:54:57Z</dcterms:created>
  <dcterms:modified xsi:type="dcterms:W3CDTF">2013-07-27T13:52:18Z</dcterms:modified>
</cp:coreProperties>
</file>