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06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Slabiky </a:t>
          </a:r>
          <a:r>
            <a:rPr lang="cs-CZ" sz="2000" dirty="0" err="1" smtClean="0"/>
            <a:t>ma</a:t>
          </a:r>
          <a:r>
            <a:rPr lang="cs-CZ" sz="2000" dirty="0" smtClean="0"/>
            <a:t>, </a:t>
          </a:r>
          <a:r>
            <a:rPr lang="cs-CZ" sz="2000" dirty="0" err="1" smtClean="0"/>
            <a:t>mo</a:t>
          </a:r>
          <a:r>
            <a:rPr lang="cs-CZ" sz="2000" dirty="0" smtClean="0"/>
            <a:t>, </a:t>
          </a:r>
          <a:r>
            <a:rPr lang="cs-CZ" sz="2000" dirty="0" err="1" smtClean="0"/>
            <a:t>la,lo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06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Slabiky </a:t>
          </a:r>
          <a:r>
            <a:rPr lang="cs-CZ" sz="2000" kern="1200" dirty="0" err="1" smtClean="0"/>
            <a:t>ma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mo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la,lo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397163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644008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</a:t>
            </a:r>
            <a:r>
              <a:rPr lang="cs-CZ" dirty="0" smtClean="0"/>
              <a:t>         </a:t>
            </a:r>
            <a:r>
              <a:rPr lang="cs-CZ" cap="none" dirty="0" err="1" smtClean="0"/>
              <a:t>ma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8G8\AppData\Local\Microsoft\Windows\Temporary Internet Files\Content.IE5\TQCVJHN3\MP900313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BBIJWPXL\MP9004317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7032"/>
            <a:ext cx="2951186" cy="196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727113" y="3284984"/>
            <a:ext cx="720080" cy="11993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08G8\AppData\Local\Microsoft\Windows\Temporary Internet Files\Content.IE5\VD8DVSNJ\MC9003964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7193" y="1613002"/>
            <a:ext cx="130027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OEK6DWYE\MC900411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84352"/>
            <a:ext cx="178435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4427984" y="4293096"/>
            <a:ext cx="1080120" cy="4072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9357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none" dirty="0" err="1"/>
              <a:t>M</a:t>
            </a:r>
            <a:r>
              <a:rPr lang="cs-CZ" cap="none" dirty="0" err="1" smtClean="0"/>
              <a:t>o</a:t>
            </a:r>
            <a:r>
              <a:rPr lang="cs-CZ" cap="none" dirty="0" smtClean="0"/>
              <a:t>      </a:t>
            </a:r>
            <a:r>
              <a:rPr lang="cs-CZ" cap="none" dirty="0" err="1" smtClean="0"/>
              <a:t>mo</a:t>
            </a:r>
            <a:endParaRPr lang="cs-CZ" cap="none" dirty="0"/>
          </a:p>
        </p:txBody>
      </p:sp>
      <p:pic>
        <p:nvPicPr>
          <p:cNvPr id="2050" name="Picture 2" descr="C:\Users\08G8\AppData\Local\Microsoft\Windows\Temporary Internet Files\Content.IE5\TQCVJHN3\MP9004448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2463457" cy="190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BBIJWPXL\MC900441297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46313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GY047TLT\MC9003127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6308" y="4221088"/>
            <a:ext cx="159562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6244" y="4330824"/>
            <a:ext cx="1597025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08G8\AppData\Local\Microsoft\Windows\Temporary Internet Files\Content.IE5\LQIVT8SE\MC9003319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1975" y="2204864"/>
            <a:ext cx="1783533" cy="174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8\AppData\Local\Microsoft\Windows\Temporary Internet Files\Content.IE5\TQCVJHN3\MP9001774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1678" y="2517086"/>
            <a:ext cx="2486741" cy="163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75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none" dirty="0"/>
              <a:t>L</a:t>
            </a:r>
            <a:r>
              <a:rPr lang="cs-CZ" cap="none" dirty="0" smtClean="0"/>
              <a:t>a        </a:t>
            </a:r>
            <a:r>
              <a:rPr lang="cs-CZ" cap="none" dirty="0" err="1" smtClean="0"/>
              <a:t>la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8G8\AppData\Local\Microsoft\Windows\Temporary Internet Files\Content.IE5\VD8DVSNJ\MC90036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1744675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971600" y="2132856"/>
            <a:ext cx="216024" cy="129614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08G8\AppData\Local\Microsoft\Windows\Temporary Internet Files\Content.IE5\E7RT8Z2C\MC9003323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5314" y="2661818"/>
            <a:ext cx="1833372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OEK6DWYE\MC9003912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20635"/>
            <a:ext cx="1893722" cy="188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HB3H218S\MC9003469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1828800" cy="142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WX8O3PYD\MC900426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7163"/>
            <a:ext cx="1812925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928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none" dirty="0" err="1" smtClean="0"/>
              <a:t>Lo</a:t>
            </a:r>
            <a:r>
              <a:rPr lang="cs-CZ" cap="none" dirty="0" smtClean="0"/>
              <a:t>      </a:t>
            </a:r>
            <a:r>
              <a:rPr lang="cs-CZ" cap="none" dirty="0" err="1" smtClean="0"/>
              <a:t>lo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08G8\AppData\Local\Microsoft\Windows\Temporary Internet Files\Content.IE5\LQIVT8SE\MC900199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1546634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TQCVJHN3\MP9004243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8\AppData\Local\Microsoft\Windows\Temporary Internet Files\Content.IE5\WX8O3PYD\MC9004134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2089" y="1760654"/>
            <a:ext cx="1889911" cy="169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8\AppData\Local\Microsoft\Windows\Temporary Internet Files\Content.IE5\LQIVT8SE\MC9003887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8765"/>
            <a:ext cx="1848917" cy="172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7020272" y="2069234"/>
            <a:ext cx="936104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3" name="Picture 7" descr="C:\Users\08G8\AppData\Local\Microsoft\Windows\Temporary Internet Files\Content.IE5\GY047TLT\MP9004264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0777" y="4005064"/>
            <a:ext cx="1339255" cy="18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G8\AppData\Local\Microsoft\Windows\Temporary Internet Files\Content.IE5\UKJ83B2W\MC900441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626" y="4029449"/>
            <a:ext cx="1809750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300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102</Words>
  <Application>Microsoft Office PowerPoint</Application>
  <PresentationFormat>Předvádění na obrazovce (4:3)</PresentationFormat>
  <Paragraphs>19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Ma         ma </vt:lpstr>
      <vt:lpstr>Mo      mo</vt:lpstr>
      <vt:lpstr>La        la</vt:lpstr>
      <vt:lpstr>Lo      lo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2013-07-27T13:54:20Z</dcterms:modified>
</cp:coreProperties>
</file>