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10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Slabiky se „S,L,M“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10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Slabiky se „S,L,M“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2112366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572000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Sa</a:t>
            </a:r>
            <a:r>
              <a:rPr lang="cs-CZ" dirty="0" smtClean="0"/>
              <a:t>       se    si    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G8\AppData\Local\Microsoft\Windows\Temporary Internet Files\Content.IE5\TQCVJHN3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29000"/>
            <a:ext cx="1743822" cy="1158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NA1QKCBK\MC900413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1993518" cy="96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VD8DVSNJ\MC900391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12025"/>
            <a:ext cx="1506017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GY047TLT\MC90039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3799"/>
            <a:ext cx="130027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923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La  </a:t>
            </a:r>
            <a:r>
              <a:rPr lang="cs-CZ" dirty="0" err="1" smtClean="0"/>
              <a:t>le</a:t>
            </a:r>
            <a:r>
              <a:rPr lang="cs-CZ" dirty="0" smtClean="0"/>
              <a:t>  </a:t>
            </a:r>
            <a:r>
              <a:rPr lang="cs-CZ" dirty="0" err="1" smtClean="0"/>
              <a:t>li</a:t>
            </a:r>
            <a:r>
              <a:rPr lang="cs-CZ" dirty="0" smtClean="0"/>
              <a:t>   </a:t>
            </a:r>
            <a:r>
              <a:rPr lang="cs-CZ" dirty="0" err="1" smtClean="0"/>
              <a:t>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08G8\AppData\Local\Microsoft\Windows\Temporary Internet Files\Content.IE5\NA1QKCBK\MP900439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2192288" cy="146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VD8DVSNJ\MP900185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5696" y="4581128"/>
            <a:ext cx="2008698" cy="133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Y01W22GM\MC9002396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39264"/>
            <a:ext cx="1761134" cy="161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8\AppData\Local\Microsoft\Windows\Temporary Internet Files\Content.IE5\NB1F7WZ7\MP9004264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60022"/>
            <a:ext cx="1555279" cy="214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8\AppData\Local\Microsoft\Windows\Temporary Internet Files\Content.IE5\E7RT8Z2C\MC900426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717032"/>
            <a:ext cx="1812925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8\AppData\Local\Microsoft\Windows\Temporary Internet Files\Content.IE5\HB3H218S\MC9003314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5108" y="1582753"/>
            <a:ext cx="1228253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680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</a:t>
            </a:r>
            <a:r>
              <a:rPr lang="cs-CZ" dirty="0" smtClean="0"/>
              <a:t>  </a:t>
            </a:r>
            <a:r>
              <a:rPr lang="cs-CZ" dirty="0" err="1" smtClean="0"/>
              <a:t>me</a:t>
            </a:r>
            <a:r>
              <a:rPr lang="cs-CZ" dirty="0" smtClean="0"/>
              <a:t>  mi  </a:t>
            </a:r>
            <a:r>
              <a:rPr lang="cs-CZ" dirty="0" err="1" smtClean="0"/>
              <a:t>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Program Files (x86)\Microsoft Office\MEDIA\CAGCAT10\j02122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74650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LQIVT8SE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933056"/>
            <a:ext cx="1975754" cy="131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EEH9H85Z\MC90043627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8269" y="207425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OEK6DWYE\MC900196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88544"/>
            <a:ext cx="1585570" cy="191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249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Edwardian Script ITC" pitchFamily="66" charset="0"/>
              </a:rPr>
              <a:t> </a:t>
            </a:r>
            <a:r>
              <a:rPr lang="cs-CZ" sz="15200" dirty="0" smtClean="0">
                <a:latin typeface="Edwardian Script ITC" pitchFamily="66" charset="0"/>
              </a:rPr>
              <a:t>maso</a:t>
            </a:r>
          </a:p>
          <a:p>
            <a:pPr marL="0" indent="0">
              <a:buNone/>
            </a:pPr>
            <a:r>
              <a:rPr lang="cs-CZ" sz="15200" dirty="0" smtClean="0">
                <a:latin typeface="Edwardian Script ITC" pitchFamily="66" charset="0"/>
              </a:rPr>
              <a:t>solí</a:t>
            </a:r>
          </a:p>
          <a:p>
            <a:pPr marL="0" indent="0">
              <a:buNone/>
            </a:pPr>
            <a:r>
              <a:rPr lang="cs-CZ" sz="15200" dirty="0" smtClean="0">
                <a:latin typeface="Edwardian Script ITC" pitchFamily="66" charset="0"/>
              </a:rPr>
              <a:t>mele</a:t>
            </a:r>
          </a:p>
          <a:p>
            <a:pPr marL="0" indent="0">
              <a:buNone/>
            </a:pPr>
            <a:r>
              <a:rPr lang="cs-CZ" sz="15200" dirty="0" smtClean="0">
                <a:latin typeface="Edwardian Script ITC" pitchFamily="66" charset="0"/>
              </a:rPr>
              <a:t>sálá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13900" dirty="0" smtClean="0">
                <a:latin typeface="Edwardian Script ITC" pitchFamily="66" charset="0"/>
              </a:rPr>
              <a:t>mísa</a:t>
            </a:r>
          </a:p>
          <a:p>
            <a:pPr marL="0" indent="0">
              <a:buNone/>
            </a:pPr>
            <a:r>
              <a:rPr lang="cs-CZ" sz="13900" dirty="0" smtClean="0">
                <a:latin typeface="Edwardian Script ITC" pitchFamily="66" charset="0"/>
              </a:rPr>
              <a:t>Ema</a:t>
            </a:r>
          </a:p>
          <a:p>
            <a:pPr marL="0" indent="0">
              <a:buNone/>
            </a:pPr>
            <a:r>
              <a:rPr lang="cs-CZ" sz="13900" dirty="0">
                <a:latin typeface="Edwardian Script ITC" pitchFamily="66" charset="0"/>
              </a:rPr>
              <a:t>O</a:t>
            </a:r>
            <a:r>
              <a:rPr lang="cs-CZ" sz="13900" dirty="0" smtClean="0">
                <a:latin typeface="Edwardian Script ITC" pitchFamily="66" charset="0"/>
              </a:rPr>
              <a:t>la</a:t>
            </a:r>
          </a:p>
          <a:p>
            <a:pPr marL="0" indent="0">
              <a:buNone/>
            </a:pPr>
            <a:endParaRPr lang="cs-CZ" dirty="0">
              <a:latin typeface="Edwardian Script ITC" pitchFamily="66" charset="0"/>
            </a:endParaRPr>
          </a:p>
          <a:p>
            <a:pPr marL="0" indent="0">
              <a:buNone/>
            </a:pPr>
            <a:r>
              <a:rPr lang="cs-CZ" sz="13900" dirty="0" smtClean="0">
                <a:latin typeface="Edwardian Script ITC" pitchFamily="66" charset="0"/>
              </a:rPr>
              <a:t>máma</a:t>
            </a:r>
            <a:endParaRPr lang="cs-CZ" sz="13900" dirty="0">
              <a:latin typeface="Edwardian Script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6285253"/>
            <a:ext cx="561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Pokud je tento typ písma těžký, přejděte na další stranu: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6511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Edwardian Script ITC" pitchFamily="66" charset="0"/>
              </a:rPr>
              <a:t> </a:t>
            </a:r>
            <a:r>
              <a:rPr lang="cs-CZ" sz="15200" dirty="0" smtClean="0"/>
              <a:t>maso</a:t>
            </a:r>
          </a:p>
          <a:p>
            <a:pPr marL="0" indent="0">
              <a:buNone/>
            </a:pPr>
            <a:r>
              <a:rPr lang="cs-CZ" sz="15200" dirty="0" smtClean="0"/>
              <a:t>solí</a:t>
            </a:r>
          </a:p>
          <a:p>
            <a:pPr marL="0" indent="0">
              <a:buNone/>
            </a:pPr>
            <a:r>
              <a:rPr lang="cs-CZ" sz="15200" dirty="0" smtClean="0"/>
              <a:t>mele</a:t>
            </a:r>
          </a:p>
          <a:p>
            <a:pPr marL="0" indent="0">
              <a:buNone/>
            </a:pPr>
            <a:r>
              <a:rPr lang="cs-CZ" sz="15200" dirty="0" smtClean="0"/>
              <a:t>sálá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13900" dirty="0" smtClean="0"/>
              <a:t>mísa</a:t>
            </a:r>
          </a:p>
          <a:p>
            <a:pPr marL="0" indent="0">
              <a:buNone/>
            </a:pPr>
            <a:r>
              <a:rPr lang="cs-CZ" sz="13900" dirty="0" smtClean="0"/>
              <a:t>Ema</a:t>
            </a:r>
          </a:p>
          <a:p>
            <a:pPr marL="0" indent="0">
              <a:buNone/>
            </a:pPr>
            <a:r>
              <a:rPr lang="cs-CZ" sz="13900" dirty="0"/>
              <a:t>O</a:t>
            </a:r>
            <a:r>
              <a:rPr lang="cs-CZ" sz="13900" dirty="0" smtClean="0"/>
              <a:t>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3900" dirty="0" smtClean="0"/>
              <a:t>máma</a:t>
            </a:r>
            <a:endParaRPr lang="cs-CZ" sz="13900" dirty="0"/>
          </a:p>
        </p:txBody>
      </p:sp>
    </p:spTree>
    <p:extLst>
      <p:ext uri="{BB962C8B-B14F-4D97-AF65-F5344CB8AC3E}">
        <p14:creationId xmlns:p14="http://schemas.microsoft.com/office/powerpoint/2010/main" xmlns="" val="147307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139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Sa       se    si    so</vt:lpstr>
      <vt:lpstr>La  le  li   lo</vt:lpstr>
      <vt:lpstr>Ma  me  mi  mo</vt:lpstr>
      <vt:lpstr>Čti slova</vt:lpstr>
      <vt:lpstr>Čti slova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4</cp:revision>
  <dcterms:created xsi:type="dcterms:W3CDTF">2013-06-24T13:54:57Z</dcterms:created>
  <dcterms:modified xsi:type="dcterms:W3CDTF">2013-07-27T13:55:16Z</dcterms:modified>
</cp:coreProperties>
</file>