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12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Slabiky a slova na „</a:t>
          </a:r>
          <a:r>
            <a:rPr lang="cs-CZ" sz="2000" dirty="0" err="1" smtClean="0"/>
            <a:t>s,l,m,p</a:t>
          </a:r>
          <a:r>
            <a:rPr lang="cs-CZ" sz="2000" dirty="0" smtClean="0"/>
            <a:t>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12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Slabiky a slova na „</a:t>
          </a:r>
          <a:r>
            <a:rPr lang="cs-CZ" sz="2000" kern="1200" dirty="0" err="1" smtClean="0"/>
            <a:t>s,l,m,p</a:t>
          </a:r>
          <a:r>
            <a:rPr lang="cs-CZ" sz="2000" kern="1200" dirty="0" smtClean="0"/>
            <a:t>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imsvet.cz/jpg/film-cover/363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70000708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 </a:t>
            </a:r>
            <a:r>
              <a:rPr lang="cs-CZ" dirty="0" smtClean="0">
                <a:hlinkClick r:id="rId3"/>
              </a:rPr>
              <a:t> 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animsvet.cz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>
                <a:hlinkClick r:id="rId3"/>
              </a:rPr>
              <a:t>/film-</a:t>
            </a:r>
            <a:r>
              <a:rPr lang="cs-CZ" dirty="0" err="1" smtClean="0">
                <a:hlinkClick r:id="rId3"/>
              </a:rPr>
              <a:t>cover</a:t>
            </a:r>
            <a:r>
              <a:rPr lang="cs-CZ" dirty="0" smtClean="0">
                <a:hlinkClick r:id="rId3"/>
              </a:rPr>
              <a:t>/363.jpg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slabiky v řádcích i sloupcích: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   </a:t>
            </a:r>
            <a:r>
              <a:rPr lang="cs-CZ" dirty="0" err="1" smtClean="0"/>
              <a:t>mo</a:t>
            </a:r>
            <a:r>
              <a:rPr lang="cs-CZ" dirty="0" smtClean="0"/>
              <a:t>   </a:t>
            </a:r>
            <a:r>
              <a:rPr lang="cs-CZ" dirty="0" err="1" smtClean="0"/>
              <a:t>le</a:t>
            </a:r>
            <a:r>
              <a:rPr lang="cs-CZ" dirty="0" smtClean="0"/>
              <a:t>    </a:t>
            </a:r>
            <a:r>
              <a:rPr lang="cs-CZ" dirty="0" err="1" smtClean="0"/>
              <a:t>me</a:t>
            </a:r>
            <a:r>
              <a:rPr lang="cs-CZ" dirty="0" smtClean="0"/>
              <a:t>     </a:t>
            </a:r>
            <a:r>
              <a:rPr lang="cs-CZ" dirty="0" err="1" smtClean="0"/>
              <a:t>sa</a:t>
            </a:r>
            <a:r>
              <a:rPr lang="cs-CZ" dirty="0" smtClean="0"/>
              <a:t>     </a:t>
            </a:r>
            <a:r>
              <a:rPr lang="cs-CZ" dirty="0" err="1" smtClean="0"/>
              <a:t>lí</a:t>
            </a:r>
            <a:r>
              <a:rPr lang="cs-CZ" dirty="0" smtClean="0"/>
              <a:t>      po     </a:t>
            </a:r>
            <a:r>
              <a:rPr lang="cs-CZ" dirty="0" err="1" smtClean="0"/>
              <a:t>pe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Se     </a:t>
            </a:r>
            <a:r>
              <a:rPr lang="cs-CZ" dirty="0" err="1" smtClean="0"/>
              <a:t>le</a:t>
            </a:r>
            <a:r>
              <a:rPr lang="cs-CZ" dirty="0" smtClean="0"/>
              <a:t>     </a:t>
            </a:r>
            <a:r>
              <a:rPr lang="cs-CZ" dirty="0" err="1" smtClean="0"/>
              <a:t>Lo</a:t>
            </a:r>
            <a:r>
              <a:rPr lang="cs-CZ" dirty="0" smtClean="0"/>
              <a:t>    </a:t>
            </a:r>
            <a:r>
              <a:rPr lang="cs-CZ" dirty="0" err="1" smtClean="0"/>
              <a:t>Sa</a:t>
            </a:r>
            <a:r>
              <a:rPr lang="cs-CZ" dirty="0" smtClean="0"/>
              <a:t>     </a:t>
            </a:r>
            <a:r>
              <a:rPr lang="cs-CZ" dirty="0" err="1" smtClean="0"/>
              <a:t>sá</a:t>
            </a:r>
            <a:r>
              <a:rPr lang="cs-CZ" dirty="0" smtClean="0"/>
              <a:t>      </a:t>
            </a:r>
            <a:r>
              <a:rPr lang="cs-CZ" dirty="0" err="1" smtClean="0"/>
              <a:t>li</a:t>
            </a:r>
            <a:r>
              <a:rPr lang="cs-CZ" dirty="0" smtClean="0"/>
              <a:t>      pí      so</a:t>
            </a:r>
          </a:p>
          <a:p>
            <a:endParaRPr lang="cs-CZ" dirty="0"/>
          </a:p>
          <a:p>
            <a:r>
              <a:rPr lang="cs-CZ" dirty="0" smtClean="0"/>
              <a:t>Mi     </a:t>
            </a:r>
            <a:r>
              <a:rPr lang="cs-CZ" dirty="0" err="1" smtClean="0"/>
              <a:t>mi</a:t>
            </a:r>
            <a:r>
              <a:rPr lang="cs-CZ" dirty="0" smtClean="0"/>
              <a:t>     </a:t>
            </a:r>
            <a:r>
              <a:rPr lang="cs-CZ" dirty="0" err="1" smtClean="0"/>
              <a:t>lo</a:t>
            </a:r>
            <a:r>
              <a:rPr lang="cs-CZ" dirty="0" smtClean="0"/>
              <a:t>     </a:t>
            </a:r>
            <a:r>
              <a:rPr lang="cs-CZ" dirty="0" err="1" smtClean="0"/>
              <a:t>Mo</a:t>
            </a:r>
            <a:r>
              <a:rPr lang="cs-CZ" dirty="0" smtClean="0"/>
              <a:t>    Si      so    </a:t>
            </a:r>
            <a:r>
              <a:rPr lang="cs-CZ" dirty="0" err="1" smtClean="0"/>
              <a:t>pa</a:t>
            </a:r>
            <a:r>
              <a:rPr lang="cs-CZ" dirty="0" smtClean="0"/>
              <a:t>     Pí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766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Rozděluj slova na slabiky: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aso</a:t>
            </a:r>
          </a:p>
          <a:p>
            <a:r>
              <a:rPr lang="cs-CZ" dirty="0" smtClean="0"/>
              <a:t>pálí</a:t>
            </a: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ele</a:t>
            </a:r>
          </a:p>
          <a:p>
            <a:r>
              <a:rPr lang="cs-CZ" dirty="0"/>
              <a:t>E</a:t>
            </a:r>
            <a:r>
              <a:rPr lang="cs-CZ" dirty="0" smtClean="0"/>
              <a:t>ma</a:t>
            </a:r>
          </a:p>
          <a:p>
            <a:r>
              <a:rPr lang="cs-CZ" dirty="0" smtClean="0"/>
              <a:t>laso</a:t>
            </a:r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epí</a:t>
            </a:r>
          </a:p>
          <a:p>
            <a:r>
              <a:rPr lang="cs-CZ" dirty="0" smtClean="0"/>
              <a:t>síla</a:t>
            </a:r>
            <a:endParaRPr lang="cs-CZ" dirty="0"/>
          </a:p>
          <a:p>
            <a:r>
              <a:rPr lang="cs-CZ" dirty="0" smtClean="0"/>
              <a:t>mísa</a:t>
            </a:r>
          </a:p>
          <a:p>
            <a:r>
              <a:rPr lang="cs-CZ" dirty="0" smtClean="0"/>
              <a:t>Ola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ma</a:t>
            </a:r>
            <a:r>
              <a:rPr lang="cs-CZ" dirty="0" smtClean="0"/>
              <a:t>-so</a:t>
            </a:r>
            <a:endParaRPr lang="cs-CZ" dirty="0"/>
          </a:p>
          <a:p>
            <a:r>
              <a:rPr lang="cs-CZ" dirty="0" err="1"/>
              <a:t>p</a:t>
            </a:r>
            <a:r>
              <a:rPr lang="cs-CZ" dirty="0" err="1" smtClean="0"/>
              <a:t>á-lí</a:t>
            </a: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e-</a:t>
            </a:r>
            <a:r>
              <a:rPr lang="cs-CZ" dirty="0" err="1" smtClean="0"/>
              <a:t>le</a:t>
            </a:r>
            <a:endParaRPr lang="cs-CZ" dirty="0"/>
          </a:p>
          <a:p>
            <a:r>
              <a:rPr lang="cs-CZ" dirty="0" smtClean="0"/>
              <a:t>E-</a:t>
            </a:r>
            <a:r>
              <a:rPr lang="cs-CZ" dirty="0" err="1" smtClean="0"/>
              <a:t>ma</a:t>
            </a:r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a-so</a:t>
            </a:r>
            <a:endParaRPr lang="cs-CZ" dirty="0"/>
          </a:p>
          <a:p>
            <a:r>
              <a:rPr lang="cs-CZ" dirty="0" err="1" smtClean="0"/>
              <a:t>le</a:t>
            </a:r>
            <a:r>
              <a:rPr lang="cs-CZ" dirty="0" smtClean="0"/>
              <a:t>-pí</a:t>
            </a:r>
            <a:endParaRPr lang="cs-CZ" dirty="0"/>
          </a:p>
          <a:p>
            <a:r>
              <a:rPr lang="cs-CZ" dirty="0" err="1" smtClean="0"/>
              <a:t>sí</a:t>
            </a:r>
            <a:r>
              <a:rPr lang="cs-CZ" dirty="0" smtClean="0"/>
              <a:t>-la</a:t>
            </a:r>
            <a:endParaRPr lang="cs-CZ" dirty="0"/>
          </a:p>
          <a:p>
            <a:r>
              <a:rPr lang="cs-CZ" dirty="0"/>
              <a:t>m</a:t>
            </a:r>
            <a:r>
              <a:rPr lang="cs-CZ" dirty="0" smtClean="0"/>
              <a:t>í-</a:t>
            </a:r>
            <a:r>
              <a:rPr lang="cs-CZ" dirty="0" err="1" smtClean="0"/>
              <a:t>sa</a:t>
            </a:r>
            <a:endParaRPr lang="cs-CZ" dirty="0"/>
          </a:p>
          <a:p>
            <a:r>
              <a:rPr lang="cs-CZ" dirty="0" smtClean="0"/>
              <a:t>O-la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451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obrázek s počáteční slabikou: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Sa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o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i</a:t>
            </a:r>
          </a:p>
          <a:p>
            <a:endParaRPr lang="cs-CZ" dirty="0"/>
          </a:p>
          <a:p>
            <a:r>
              <a:rPr lang="cs-CZ" dirty="0" smtClean="0"/>
              <a:t>Se</a:t>
            </a:r>
          </a:p>
          <a:p>
            <a:endParaRPr lang="cs-CZ" dirty="0"/>
          </a:p>
          <a:p>
            <a:r>
              <a:rPr lang="cs-CZ" dirty="0" err="1" smtClean="0"/>
              <a:t>sá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LQIVT8SE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13058"/>
            <a:ext cx="1384181" cy="91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WX8O3PYD\MC900413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2245" y="2624474"/>
            <a:ext cx="1240165" cy="60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EEH9H85Z\MP9004424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8268" y="3212976"/>
            <a:ext cx="1763688" cy="119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NB1F7WZ7\MC9002791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1099" y="3912729"/>
            <a:ext cx="1362456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259632" y="1916832"/>
            <a:ext cx="5560645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endCxn id="1029" idx="1"/>
          </p:cNvCxnSpPr>
          <p:nvPr/>
        </p:nvCxnSpPr>
        <p:spPr>
          <a:xfrm>
            <a:off x="1259632" y="2924944"/>
            <a:ext cx="3438636" cy="8874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115616" y="3912729"/>
            <a:ext cx="5435416" cy="1051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259632" y="2276872"/>
            <a:ext cx="4140595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Users\08G8\AppData\Local\Microsoft\Windows\Temporary Internet Files\Content.IE5\UKJ83B2W\MC9004119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5060" y="5188169"/>
            <a:ext cx="930334" cy="88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 flipV="1">
            <a:off x="1259632" y="5727813"/>
            <a:ext cx="3675428" cy="343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557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obrázek s </a:t>
            </a:r>
            <a:r>
              <a:rPr lang="cs-CZ" smtClean="0"/>
              <a:t>počáteční slabikou: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La</a:t>
            </a:r>
          </a:p>
          <a:p>
            <a:endParaRPr lang="cs-CZ" dirty="0"/>
          </a:p>
          <a:p>
            <a:r>
              <a:rPr lang="cs-CZ" dirty="0" err="1" smtClean="0"/>
              <a:t>Le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Lí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Lo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lé</a:t>
            </a:r>
            <a:endParaRPr lang="cs-CZ" dirty="0"/>
          </a:p>
        </p:txBody>
      </p:sp>
      <p:pic>
        <p:nvPicPr>
          <p:cNvPr id="2051" name="Picture 3" descr="C:\Users\08G8\AppData\Local\Microsoft\Windows\Temporary Internet Files\Content.IE5\YVIIJKL7\MP90039017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6123" y="2070741"/>
            <a:ext cx="1668045" cy="118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OEK6DWYE\MC900347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55427"/>
            <a:ext cx="1762963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TQCVJHN3\MP9003905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84376"/>
            <a:ext cx="1396752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8\AppData\Local\Microsoft\Windows\Temporary Internet Files\Content.IE5\UKJ83B2W\MC9004116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0723" y="3781374"/>
            <a:ext cx="148272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5570509" y="3986200"/>
            <a:ext cx="504056" cy="71685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5" name="Picture 7" descr="C:\Users\08G8\AppData\Local\Microsoft\Windows\Temporary Internet Files\Content.IE5\WX8O3PYD\MC9004058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3448" y="5661248"/>
            <a:ext cx="898855" cy="92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1043608" y="1916832"/>
            <a:ext cx="3577115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043608" y="1484784"/>
            <a:ext cx="5059840" cy="1501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043608" y="3986200"/>
            <a:ext cx="4104456" cy="716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2055" idx="1"/>
          </p:cNvCxnSpPr>
          <p:nvPr/>
        </p:nvCxnSpPr>
        <p:spPr>
          <a:xfrm>
            <a:off x="1043608" y="5085184"/>
            <a:ext cx="5059840" cy="10410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043608" y="3781374"/>
            <a:ext cx="5059840" cy="22399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4866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obrázek s </a:t>
            </a:r>
            <a:r>
              <a:rPr lang="cs-CZ" smtClean="0"/>
              <a:t>počáteční slabikou: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Mi</a:t>
            </a:r>
          </a:p>
          <a:p>
            <a:endParaRPr lang="cs-CZ" dirty="0"/>
          </a:p>
          <a:p>
            <a:r>
              <a:rPr lang="cs-CZ" dirty="0" err="1"/>
              <a:t>m</a:t>
            </a:r>
            <a:r>
              <a:rPr lang="cs-CZ" dirty="0" err="1" smtClean="0"/>
              <a:t>o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Mé</a:t>
            </a:r>
          </a:p>
          <a:p>
            <a:endParaRPr lang="cs-CZ" dirty="0"/>
          </a:p>
          <a:p>
            <a:r>
              <a:rPr lang="cs-CZ" dirty="0" err="1" smtClean="0"/>
              <a:t>Ma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mí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EEH9H85Z\MP90040055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6"/>
            <a:ext cx="1647036" cy="109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VD8DVSNJ\MC9004368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80235"/>
            <a:ext cx="1289298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73016"/>
            <a:ext cx="10668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C:\Users\08G8\AppData\Local\Microsoft\Windows\Temporary Internet Files\Content.IE5\E7RT8Z2C\MC9002921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3082" y="4641090"/>
            <a:ext cx="1825142" cy="115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3572" y="5047647"/>
            <a:ext cx="113842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259632" y="1916832"/>
            <a:ext cx="2173940" cy="31308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259632" y="2924944"/>
            <a:ext cx="3503450" cy="17161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endCxn id="3076" idx="1"/>
          </p:cNvCxnSpPr>
          <p:nvPr/>
        </p:nvCxnSpPr>
        <p:spPr>
          <a:xfrm>
            <a:off x="1403648" y="3869533"/>
            <a:ext cx="5184576" cy="3130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403648" y="2924944"/>
            <a:ext cx="4272005" cy="21227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403648" y="2060848"/>
            <a:ext cx="3744416" cy="39011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8505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obrázek s </a:t>
            </a:r>
            <a:r>
              <a:rPr lang="cs-CZ" smtClean="0"/>
              <a:t>počáteční slabikou: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Pa</a:t>
            </a:r>
          </a:p>
          <a:p>
            <a:endParaRPr lang="cs-CZ" dirty="0"/>
          </a:p>
          <a:p>
            <a:r>
              <a:rPr lang="cs-CZ" dirty="0" err="1" smtClean="0"/>
              <a:t>Pe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Pi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pó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08G8\AppData\Local\Microsoft\Windows\Temporary Internet Files\Content.IE5\OEK6DWYE\MP9004015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8\AppData\Local\Microsoft\Windows\Temporary Internet Files\Content.IE5\LQIVT8SE\MC9004417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46731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8\AppData\Local\Microsoft\Windows\Temporary Internet Files\Content.IE5\NB1F7WZ7\MC9004449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62" y="5092080"/>
            <a:ext cx="1228661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8\AppData\Local\Microsoft\Windows\Temporary Internet Files\Content.IE5\WX8O3PYD\MC9000890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2038" y="3527542"/>
            <a:ext cx="1792224" cy="156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331640" y="1916832"/>
            <a:ext cx="360040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31640" y="2928772"/>
            <a:ext cx="5870376" cy="3317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endCxn id="4100" idx="1"/>
          </p:cNvCxnSpPr>
          <p:nvPr/>
        </p:nvCxnSpPr>
        <p:spPr>
          <a:xfrm>
            <a:off x="1115616" y="3874315"/>
            <a:ext cx="5328646" cy="20133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4101" idx="1"/>
          </p:cNvCxnSpPr>
          <p:nvPr/>
        </p:nvCxnSpPr>
        <p:spPr>
          <a:xfrm flipV="1">
            <a:off x="1259632" y="4309811"/>
            <a:ext cx="3392406" cy="6313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0061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196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 a citace</vt:lpstr>
      <vt:lpstr>Čti slabiky v řádcích i sloupcích:</vt:lpstr>
      <vt:lpstr>Rozděluj slova na slabiky:</vt:lpstr>
      <vt:lpstr>Spoj obrázek s počáteční slabikou:</vt:lpstr>
      <vt:lpstr>Spoj obrázek s počáteční slabikou:</vt:lpstr>
      <vt:lpstr>Spoj obrázek s počáteční slabikou:</vt:lpstr>
      <vt:lpstr>Spoj obrázek s počáteční slabikou: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2013-06-24T13:54:57Z</dcterms:created>
  <dcterms:modified xsi:type="dcterms:W3CDTF">2013-07-27T13:57:16Z</dcterms:modified>
</cp:coreProperties>
</file>