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7" r:id="rId2"/>
    <p:sldId id="258" r:id="rId3"/>
    <p:sldId id="261" r:id="rId4"/>
    <p:sldId id="260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INOVACE 15 Český jazyk 1.ročník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Tvoření vět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5899EA2-2D21-4269-AC31-0161DFA143C3}" type="presOf" srcId="{7D356FD4-5DBA-45B8-83F2-01640ED454D7}" destId="{F217DB88-03EE-4B14-A303-4F9D49C289A7}" srcOrd="0" destOrd="0" presId="urn:microsoft.com/office/officeart/2005/8/layout/target3"/>
    <dgm:cxn modelId="{A5A1FD10-AA92-4F87-907A-951F535DDCEF}" type="presOf" srcId="{B651F6E3-6281-48DB-9319-2AEAFDAE7572}" destId="{6BB5E863-4638-4E1D-BFDE-399D028AC4ED}" srcOrd="1" destOrd="0" presId="urn:microsoft.com/office/officeart/2005/8/layout/target3"/>
    <dgm:cxn modelId="{DEE259BF-7CA8-4471-B5EC-AB2492F34944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C210284A-8C79-4C19-B203-5B9E554E88EF}" type="presOf" srcId="{757F3AB3-0718-4624-B441-E567A8F0AB56}" destId="{333A1088-737F-45CB-B68E-254E46348037}" srcOrd="0" destOrd="0" presId="urn:microsoft.com/office/officeart/2005/8/layout/target3"/>
    <dgm:cxn modelId="{69466488-2E46-4E96-9ABE-A84B4DD9891C}" type="presOf" srcId="{7D356FD4-5DBA-45B8-83F2-01640ED454D7}" destId="{D0E8B8A9-76C8-445B-9727-5936C7A5778A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38B35D2-21CB-4B9F-BE69-B14779172872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810F226-F597-456E-A73D-6F6F1FAE7FC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CB989A0-1E35-4565-ABAA-1FEF71AC1616}" type="presOf" srcId="{D1D4F407-5343-4D3F-B5B9-D407B03CAEB4}" destId="{D005CE8C-CC26-4C3E-AC11-E15060ECD759}" srcOrd="0" destOrd="0" presId="urn:microsoft.com/office/officeart/2005/8/layout/target3"/>
    <dgm:cxn modelId="{7ADBE52C-F1CF-429A-87CE-70C37E0BCD46}" type="presOf" srcId="{D1B46980-6531-4606-95E6-44980827E919}" destId="{2BE915AB-18AA-4053-B92C-3BFC9ED204BB}" srcOrd="1" destOrd="0" presId="urn:microsoft.com/office/officeart/2005/8/layout/target3"/>
    <dgm:cxn modelId="{02DA6756-18ED-4607-AC73-6E24A5F09DCD}" type="presOf" srcId="{B651F6E3-6281-48DB-9319-2AEAFDAE7572}" destId="{619D679B-A015-4ECF-8348-D1034C574F40}" srcOrd="0" destOrd="0" presId="urn:microsoft.com/office/officeart/2005/8/layout/target3"/>
    <dgm:cxn modelId="{78CC3562-61F2-4999-B84F-D250D3D61C8D}" type="presOf" srcId="{4C35D32F-0EAB-4CD7-82EE-45574DC2A586}" destId="{8BEBB6EC-1DAA-4CAC-8A25-BC0FCBD5DBD5}" srcOrd="0" destOrd="0" presId="urn:microsoft.com/office/officeart/2005/8/layout/target3"/>
    <dgm:cxn modelId="{B8794A1C-A209-4E29-8493-626353A8923F}" type="presParOf" srcId="{333A1088-737F-45CB-B68E-254E46348037}" destId="{F5ABB229-8D3B-4694-996A-96F23CF14429}" srcOrd="0" destOrd="0" presId="urn:microsoft.com/office/officeart/2005/8/layout/target3"/>
    <dgm:cxn modelId="{72CA1632-18E2-457B-8DA7-1ED32C8AFBEB}" type="presParOf" srcId="{333A1088-737F-45CB-B68E-254E46348037}" destId="{F41139FD-01EE-4571-8B17-4FB00FC51163}" srcOrd="1" destOrd="0" presId="urn:microsoft.com/office/officeart/2005/8/layout/target3"/>
    <dgm:cxn modelId="{FE6BFEFB-34B1-4FD6-BDD0-CBFD2E805BD1}" type="presParOf" srcId="{333A1088-737F-45CB-B68E-254E46348037}" destId="{D005CE8C-CC26-4C3E-AC11-E15060ECD759}" srcOrd="2" destOrd="0" presId="urn:microsoft.com/office/officeart/2005/8/layout/target3"/>
    <dgm:cxn modelId="{2CC288C4-DD79-4C06-A8EF-B9E07BA718BB}" type="presParOf" srcId="{333A1088-737F-45CB-B68E-254E46348037}" destId="{2C702D82-9B77-49B7-9568-BB8EB47C3372}" srcOrd="3" destOrd="0" presId="urn:microsoft.com/office/officeart/2005/8/layout/target3"/>
    <dgm:cxn modelId="{59C04832-C00B-4BA9-BAE1-94ADB848CA5C}" type="presParOf" srcId="{333A1088-737F-45CB-B68E-254E46348037}" destId="{A52A0455-90FF-4808-ABD0-F02540D31D5A}" srcOrd="4" destOrd="0" presId="urn:microsoft.com/office/officeart/2005/8/layout/target3"/>
    <dgm:cxn modelId="{AF8A6946-DAC5-46A4-B813-7CDF5E03D195}" type="presParOf" srcId="{333A1088-737F-45CB-B68E-254E46348037}" destId="{6140AFEC-043D-4C43-A2F9-D0F5331DF3A3}" srcOrd="5" destOrd="0" presId="urn:microsoft.com/office/officeart/2005/8/layout/target3"/>
    <dgm:cxn modelId="{6F44A05E-E3A9-4928-818F-686BB5BD421E}" type="presParOf" srcId="{333A1088-737F-45CB-B68E-254E46348037}" destId="{9358AC05-5D7D-4327-9F80-1AD486AEA664}" srcOrd="6" destOrd="0" presId="urn:microsoft.com/office/officeart/2005/8/layout/target3"/>
    <dgm:cxn modelId="{ED3E78A7-617E-447F-9938-7401F3E623FC}" type="presParOf" srcId="{333A1088-737F-45CB-B68E-254E46348037}" destId="{313FC574-E1CD-4FB4-B054-0B805CE0447D}" srcOrd="7" destOrd="0" presId="urn:microsoft.com/office/officeart/2005/8/layout/target3"/>
    <dgm:cxn modelId="{F69075D1-D93A-48E9-9B9E-DD837F5793A8}" type="presParOf" srcId="{333A1088-737F-45CB-B68E-254E46348037}" destId="{619D679B-A015-4ECF-8348-D1034C574F40}" srcOrd="8" destOrd="0" presId="urn:microsoft.com/office/officeart/2005/8/layout/target3"/>
    <dgm:cxn modelId="{8AD576FC-F186-4D11-85B2-2F70E360F03D}" type="presParOf" srcId="{333A1088-737F-45CB-B68E-254E46348037}" destId="{5EADEC68-DC27-4179-998F-15CD834808A2}" srcOrd="9" destOrd="0" presId="urn:microsoft.com/office/officeart/2005/8/layout/target3"/>
    <dgm:cxn modelId="{E1D3CD4C-461B-4443-B0C6-F7D33F4BE5CD}" type="presParOf" srcId="{333A1088-737F-45CB-B68E-254E46348037}" destId="{B8578831-437F-4501-8ADE-AE2A1799C643}" srcOrd="10" destOrd="0" presId="urn:microsoft.com/office/officeart/2005/8/layout/target3"/>
    <dgm:cxn modelId="{EE02B9EA-00F1-48B5-B062-B9383A2C28BF}" type="presParOf" srcId="{333A1088-737F-45CB-B68E-254E46348037}" destId="{F217DB88-03EE-4B14-A303-4F9D49C289A7}" srcOrd="11" destOrd="0" presId="urn:microsoft.com/office/officeart/2005/8/layout/target3"/>
    <dgm:cxn modelId="{651BD38A-CAFC-4D03-822F-5ED11DE22CC4}" type="presParOf" srcId="{333A1088-737F-45CB-B68E-254E46348037}" destId="{76644BE8-9D7C-4C09-B250-3D10AF48CBB7}" srcOrd="12" destOrd="0" presId="urn:microsoft.com/office/officeart/2005/8/layout/target3"/>
    <dgm:cxn modelId="{5DA70D41-44DC-4CFE-A0D9-CCD976CBC95E}" type="presParOf" srcId="{333A1088-737F-45CB-B68E-254E46348037}" destId="{EE85B701-7295-41C0-BA7A-34D3756A2AE6}" srcOrd="13" destOrd="0" presId="urn:microsoft.com/office/officeart/2005/8/layout/target3"/>
    <dgm:cxn modelId="{663925CA-DA09-48AF-B9A2-70E92EDAA190}" type="presParOf" srcId="{333A1088-737F-45CB-B68E-254E46348037}" destId="{8BEBB6EC-1DAA-4CAC-8A25-BC0FCBD5DBD5}" srcOrd="14" destOrd="0" presId="urn:microsoft.com/office/officeart/2005/8/layout/target3"/>
    <dgm:cxn modelId="{107B21AF-19C9-4150-8BEE-C3A4DB08C329}" type="presParOf" srcId="{333A1088-737F-45CB-B68E-254E46348037}" destId="{AED2198E-93D5-4001-81B4-73124B309672}" srcOrd="15" destOrd="0" presId="urn:microsoft.com/office/officeart/2005/8/layout/target3"/>
    <dgm:cxn modelId="{F11332CD-854C-487B-A73A-9BDEF5B23DD4}" type="presParOf" srcId="{333A1088-737F-45CB-B68E-254E46348037}" destId="{2BE915AB-18AA-4053-B92C-3BFC9ED204BB}" srcOrd="16" destOrd="0" presId="urn:microsoft.com/office/officeart/2005/8/layout/target3"/>
    <dgm:cxn modelId="{CEDB950B-63E9-41A9-8741-64D37F7B8DBE}" type="presParOf" srcId="{333A1088-737F-45CB-B68E-254E46348037}" destId="{6BB5E863-4638-4E1D-BFDE-399D028AC4ED}" srcOrd="17" destOrd="0" presId="urn:microsoft.com/office/officeart/2005/8/layout/target3"/>
    <dgm:cxn modelId="{8461ED83-C212-4124-9F6F-197C24CDB70E}" type="presParOf" srcId="{333A1088-737F-45CB-B68E-254E46348037}" destId="{D0E8B8A9-76C8-445B-9727-5936C7A5778A}" srcOrd="18" destOrd="0" presId="urn:microsoft.com/office/officeart/2005/8/layout/target3"/>
    <dgm:cxn modelId="{C61BE005-95FF-49A0-921C-2E65C25BC12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INOVACE 15 Český jazyk 1.ročník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Tvoření vět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1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1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5CAFEA-D4AE-4C5A-9DFD-B63501C65448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EB0AF7-8710-4753-B6F9-1FFE61866A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20608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446789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9200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xmlns="" val="1441525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377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268239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6280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413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09805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11377022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2572943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428104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B76BED2-1E79-4433-A317-A1E0C7546EDA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27.7.2013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D870B1A-F51B-4575-B99C-4F13E9B4FEB5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2718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t0.gstatic.com/images?q=tbn:ANd9GcR0APbe2enky4RFtSHmMuWST-YU_Pn1O6fJNVHGWWQ2hWefBs9j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t3.gstatic.com/images?q=tbn:ANd9GcTXnFksdK7FDgclk5EVfxSIa2NuU7Rv9hbd-aHAhggOcUeITMDu" TargetMode="External"/><Relationship Id="rId4" Type="http://schemas.openxmlformats.org/officeDocument/2006/relationships/hyperlink" Target="http://www.mujplan.cz/data/images/big/IMG_8883.jpg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png"/><Relationship Id="rId7" Type="http://schemas.openxmlformats.org/officeDocument/2006/relationships/image" Target="../media/image9.w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107965335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4170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Žáci se formou her, říkanek a </a:t>
            </a:r>
            <a:r>
              <a:rPr lang="cs-CZ" dirty="0" err="1" smtClean="0"/>
              <a:t>poznávaček</a:t>
            </a:r>
            <a:r>
              <a:rPr lang="cs-CZ" dirty="0" smtClean="0"/>
              <a:t> naučí jednotlivá písmena abecedy</a:t>
            </a:r>
          </a:p>
          <a:p>
            <a:r>
              <a:rPr lang="cs-CZ" dirty="0" smtClean="0"/>
              <a:t>Některé stránky lze použít jako pracovní list k dopisování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Slabikář pro 1. ročník základní školy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Alena Doležalová;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Mgr. Eva Procházková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Nová škola s.r.o., Brno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2012</a:t>
            </a:r>
          </a:p>
          <a:p>
            <a:r>
              <a:rPr lang="cs-CZ" dirty="0" smtClean="0"/>
              <a:t>Obrázky: </a:t>
            </a:r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t0.gstatic.com/images?q=tbn:ANd9GcR0APbe2enky4RFtSHmMuWST-YU_Pn1O6fJNVHGWWQ2hWefBs9j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www.mujplan.cz/data/images/big/IMG_8883.jpg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t3.gstatic.com/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?q=</a:t>
            </a:r>
            <a:r>
              <a:rPr lang="cs-CZ" dirty="0" err="1" smtClean="0">
                <a:hlinkClick r:id="rId5"/>
              </a:rPr>
              <a:t>tbn</a:t>
            </a:r>
            <a:r>
              <a:rPr lang="cs-CZ" dirty="0" smtClean="0">
                <a:hlinkClick r:id="rId5"/>
              </a:rPr>
              <a:t>:ANd9GcTXnFksdK7FDgclk5EVfxSIa2NuU7Rv9hbd-</a:t>
            </a:r>
            <a:r>
              <a:rPr lang="cs-CZ" dirty="0" err="1" smtClean="0">
                <a:hlinkClick r:id="rId5"/>
              </a:rPr>
              <a:t>aHAhggOcUeITMDu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46209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Čti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Ela má                  a            .</a:t>
            </a:r>
          </a:p>
          <a:p>
            <a:endParaRPr lang="cs-CZ" dirty="0"/>
          </a:p>
          <a:p>
            <a:r>
              <a:rPr lang="cs-CZ" dirty="0" err="1" smtClean="0"/>
              <a:t>Ála</a:t>
            </a:r>
            <a:r>
              <a:rPr lang="cs-CZ" dirty="0" smtClean="0"/>
              <a:t> má                       a         .</a:t>
            </a:r>
          </a:p>
          <a:p>
            <a:endParaRPr lang="cs-CZ" dirty="0"/>
          </a:p>
          <a:p>
            <a:r>
              <a:rPr lang="cs-CZ" dirty="0" smtClean="0"/>
              <a:t>Míla má              a          .</a:t>
            </a:r>
          </a:p>
          <a:p>
            <a:endParaRPr lang="cs-CZ" dirty="0"/>
          </a:p>
          <a:p>
            <a:r>
              <a:rPr lang="cs-CZ" dirty="0" smtClean="0"/>
              <a:t>Ema má                a         .      </a:t>
            </a:r>
            <a:endParaRPr lang="cs-CZ" dirty="0"/>
          </a:p>
        </p:txBody>
      </p:sp>
      <p:pic>
        <p:nvPicPr>
          <p:cNvPr id="1026" name="Picture 2" descr="C:\Users\08G8\AppData\Local\Microsoft\Windows\Temporary Internet Files\Content.IE5\NA1QKCBK\MC90044171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12776"/>
            <a:ext cx="1125084" cy="112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G8\AppData\Local\Microsoft\Windows\Temporary Internet Files\Content.IE5\WX8O3PYD\MC900441708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34750" y="2681536"/>
            <a:ext cx="795536" cy="795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G8\AppData\Local\Microsoft\Windows\Temporary Internet Files\Content.IE5\WX8O3PYD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38636" y="2753544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G8\AppData\Local\Microsoft\Windows\Temporary Internet Files\Content.IE5\WX8O3PYD\MC900441708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2164" y="2829000"/>
            <a:ext cx="64807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8\AppData\Local\Microsoft\Windows\Temporary Internet Files\Content.IE5\WX8O3PYD\MC90044170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56468" y="1484784"/>
            <a:ext cx="723528" cy="723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8\AppData\Local\Microsoft\Windows\Temporary Internet Files\Content.IE5\WX8O3PYD\MC90042595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66241" y="2775368"/>
            <a:ext cx="627509" cy="755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G8\AppData\Local\Microsoft\Windows\Temporary Internet Files\Content.IE5\UKJ83B2W\MC90042387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44738" y="3717032"/>
            <a:ext cx="855662" cy="946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G8\AppData\Local\Microsoft\Windows\Temporary Internet Files\Content.IE5\WX8O3PYD\MC90041188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65633" y="3780463"/>
            <a:ext cx="1206396" cy="882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44738" y="4941168"/>
            <a:ext cx="628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33514" y="4941168"/>
            <a:ext cx="628650" cy="755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 descr="C:\Users\08G8\AppData\Local\Microsoft\Windows\Temporary Internet Files\Content.IE5\EEH9H85Z\MC900436910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56468" y="5155100"/>
            <a:ext cx="541718" cy="54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60906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Skládej a piš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Míla má mapu a lupu.</a:t>
            </a:r>
          </a:p>
          <a:p>
            <a:endParaRPr lang="cs-CZ" dirty="0"/>
          </a:p>
          <a:p>
            <a:r>
              <a:rPr lang="cs-CZ" dirty="0" smtClean="0"/>
              <a:t>Má Pepa lupu?</a:t>
            </a:r>
          </a:p>
          <a:p>
            <a:endParaRPr lang="cs-CZ" dirty="0"/>
          </a:p>
          <a:p>
            <a:r>
              <a:rPr lang="cs-CZ" dirty="0" smtClean="0"/>
              <a:t>Ola má psa Lupa.</a:t>
            </a:r>
          </a:p>
          <a:p>
            <a:endParaRPr lang="cs-CZ" dirty="0"/>
          </a:p>
          <a:p>
            <a:r>
              <a:rPr lang="cs-CZ" dirty="0" smtClean="0"/>
              <a:t>Ela mele maso.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8752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Čti věty: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Ela umí              .</a:t>
            </a:r>
          </a:p>
          <a:p>
            <a:endParaRPr lang="cs-CZ" dirty="0"/>
          </a:p>
          <a:p>
            <a:r>
              <a:rPr lang="cs-CZ" dirty="0" err="1" smtClean="0"/>
              <a:t>Ila</a:t>
            </a:r>
            <a:r>
              <a:rPr lang="cs-CZ" dirty="0" smtClean="0"/>
              <a:t> umí            a                   .</a:t>
            </a:r>
          </a:p>
          <a:p>
            <a:endParaRPr lang="cs-CZ" dirty="0"/>
          </a:p>
          <a:p>
            <a:r>
              <a:rPr lang="cs-CZ" dirty="0" smtClean="0"/>
              <a:t>Míla umí              i              .</a:t>
            </a:r>
          </a:p>
          <a:p>
            <a:endParaRPr lang="cs-CZ" dirty="0"/>
          </a:p>
          <a:p>
            <a:r>
              <a:rPr lang="cs-CZ" dirty="0" smtClean="0"/>
              <a:t>Umí </a:t>
            </a:r>
            <a:r>
              <a:rPr lang="cs-CZ" dirty="0" err="1" smtClean="0"/>
              <a:t>Ila</a:t>
            </a:r>
            <a:r>
              <a:rPr lang="cs-CZ" dirty="0" smtClean="0"/>
              <a:t>              ?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342208"/>
            <a:ext cx="792088" cy="79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32286" y="2636912"/>
            <a:ext cx="711522" cy="711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2631950"/>
            <a:ext cx="1341047" cy="10044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29761" y="3861048"/>
            <a:ext cx="1017463" cy="7621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65850" y="3746805"/>
            <a:ext cx="9906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68488" y="4941168"/>
            <a:ext cx="9906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413740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Skládej a piš věty: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Máma má Emu a </a:t>
            </a:r>
            <a:r>
              <a:rPr lang="cs-CZ" dirty="0" err="1" smtClean="0"/>
              <a:t>mimi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Mimi má mámu a Emu.</a:t>
            </a:r>
          </a:p>
          <a:p>
            <a:endParaRPr lang="cs-CZ" dirty="0"/>
          </a:p>
          <a:p>
            <a:r>
              <a:rPr lang="cs-CZ" dirty="0" smtClean="0"/>
              <a:t>Mami, máme psa.</a:t>
            </a:r>
          </a:p>
          <a:p>
            <a:endParaRPr lang="cs-CZ"/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2537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181</Words>
  <Application>Microsoft Office PowerPoint</Application>
  <PresentationFormat>Předvádění na obrazovce (4:3)</PresentationFormat>
  <Paragraphs>49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Cesta</vt:lpstr>
      <vt:lpstr>Snímek 1</vt:lpstr>
      <vt:lpstr>Anotace a citace</vt:lpstr>
      <vt:lpstr>Čti věty:</vt:lpstr>
      <vt:lpstr>Skládej a piš věty:</vt:lpstr>
      <vt:lpstr>Čti věty:</vt:lpstr>
      <vt:lpstr>Skládej a piš věty: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5</cp:revision>
  <dcterms:created xsi:type="dcterms:W3CDTF">2013-06-24T13:54:57Z</dcterms:created>
  <dcterms:modified xsi:type="dcterms:W3CDTF">2013-07-27T13:59:21Z</dcterms:modified>
</cp:coreProperties>
</file>