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sldIdLst>
    <p:sldId id="258" r:id="rId2"/>
    <p:sldId id="269" r:id="rId3"/>
    <p:sldId id="256" r:id="rId4"/>
    <p:sldId id="257" r:id="rId5"/>
    <p:sldId id="259" r:id="rId6"/>
    <p:sldId id="260" r:id="rId7"/>
    <p:sldId id="261" r:id="rId8"/>
    <p:sldId id="263" r:id="rId9"/>
    <p:sldId id="264" r:id="rId10"/>
    <p:sldId id="266" r:id="rId11"/>
    <p:sldId id="267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4" d="100"/>
          <a:sy n="104" d="100"/>
        </p:scale>
        <p:origin x="-1182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1CE1FEB-1207-48DF-9E7F-6B50A7493DCC}" type="datetimeFigureOut">
              <a:rPr lang="en-GB" smtClean="0"/>
              <a:pPr/>
              <a:t>23/07/2013</a:t>
            </a:fld>
            <a:endParaRPr lang="en-GB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GB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B0AFD52-5CCE-461B-9191-A584F2184055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B8CE6-6F5B-4E33-A7F2-CB486F89EC21}" type="slidenum">
              <a:rPr lang="cs-CZ" smtClean="0"/>
              <a:pPr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13190615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en-GB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en-GB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2EE4BA-5603-4D08-8BD3-A97FE8165CF2}" type="datetimeFigureOut">
              <a:rPr lang="en-GB" smtClean="0"/>
              <a:pPr/>
              <a:t>23/07/2013</a:t>
            </a:fld>
            <a:endParaRPr lang="en-GB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F75C32-641E-4E0F-9A7A-15D436EA9657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GB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GB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2EE4BA-5603-4D08-8BD3-A97FE8165CF2}" type="datetimeFigureOut">
              <a:rPr lang="en-GB" smtClean="0"/>
              <a:pPr/>
              <a:t>23/07/2013</a:t>
            </a:fld>
            <a:endParaRPr lang="en-GB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F75C32-641E-4E0F-9A7A-15D436EA9657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en-GB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2EE4BA-5603-4D08-8BD3-A97FE8165CF2}" type="datetimeFigureOut">
              <a:rPr lang="en-GB" smtClean="0"/>
              <a:pPr/>
              <a:t>23/07/2013</a:t>
            </a:fld>
            <a:endParaRPr lang="en-GB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F75C32-641E-4E0F-9A7A-15D436EA9657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GB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GB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GB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2EE4BA-5603-4D08-8BD3-A97FE8165CF2}" type="datetimeFigureOut">
              <a:rPr lang="en-GB" smtClean="0"/>
              <a:pPr/>
              <a:t>23/07/2013</a:t>
            </a:fld>
            <a:endParaRPr lang="en-GB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F75C32-641E-4E0F-9A7A-15D436EA9657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en-GB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GB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GB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2EE4BA-5603-4D08-8BD3-A97FE8165CF2}" type="datetimeFigureOut">
              <a:rPr lang="en-GB" smtClean="0"/>
              <a:pPr/>
              <a:t>23/07/2013</a:t>
            </a:fld>
            <a:endParaRPr lang="en-GB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F75C32-641E-4E0F-9A7A-15D436EA9657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GB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2EE4BA-5603-4D08-8BD3-A97FE8165CF2}" type="datetimeFigureOut">
              <a:rPr lang="en-GB" smtClean="0"/>
              <a:pPr/>
              <a:t>23/07/2013</a:t>
            </a:fld>
            <a:endParaRPr lang="en-GB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F75C32-641E-4E0F-9A7A-15D436EA9657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2EE4BA-5603-4D08-8BD3-A97FE8165CF2}" type="datetimeFigureOut">
              <a:rPr lang="en-GB" smtClean="0"/>
              <a:pPr/>
              <a:t>23/07/2013</a:t>
            </a:fld>
            <a:endParaRPr lang="en-GB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F75C32-641E-4E0F-9A7A-15D436EA9657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en-GB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GB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2EE4BA-5603-4D08-8BD3-A97FE8165CF2}" type="datetimeFigureOut">
              <a:rPr lang="en-GB" smtClean="0"/>
              <a:pPr/>
              <a:t>23/07/2013</a:t>
            </a:fld>
            <a:endParaRPr lang="en-GB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F75C32-641E-4E0F-9A7A-15D436EA9657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en-GB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2EE4BA-5603-4D08-8BD3-A97FE8165CF2}" type="datetimeFigureOut">
              <a:rPr lang="en-GB" smtClean="0"/>
              <a:pPr/>
              <a:t>23/07/2013</a:t>
            </a:fld>
            <a:endParaRPr lang="en-GB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F75C32-641E-4E0F-9A7A-15D436EA9657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GB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GB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2EE4BA-5603-4D08-8BD3-A97FE8165CF2}" type="datetimeFigureOut">
              <a:rPr lang="en-GB" smtClean="0"/>
              <a:pPr/>
              <a:t>23/07/2013</a:t>
            </a:fld>
            <a:endParaRPr lang="en-GB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F75C32-641E-4E0F-9A7A-15D436EA9657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en-GB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GB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2EE4BA-5603-4D08-8BD3-A97FE8165CF2}" type="datetimeFigureOut">
              <a:rPr lang="en-GB" smtClean="0"/>
              <a:pPr/>
              <a:t>23/07/2013</a:t>
            </a:fld>
            <a:endParaRPr lang="en-GB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F75C32-641E-4E0F-9A7A-15D436EA9657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en-GB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GB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2EE4BA-5603-4D08-8BD3-A97FE8165CF2}" type="datetimeFigureOut">
              <a:rPr lang="en-GB" smtClean="0"/>
              <a:pPr/>
              <a:t>23/07/2013</a:t>
            </a:fld>
            <a:endParaRPr lang="en-GB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4F75C32-641E-4E0F-9A7A-15D436EA9657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794994876"/>
              </p:ext>
            </p:extLst>
          </p:nvPr>
        </p:nvGraphicFramePr>
        <p:xfrm>
          <a:off x="614836" y="2816085"/>
          <a:ext cx="8136904" cy="269289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40940"/>
                <a:gridCol w="6195964"/>
              </a:tblGrid>
              <a:tr h="86409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1" dirty="0" smtClean="0">
                          <a:solidFill>
                            <a:srgbClr val="2C3036"/>
                          </a:solidFill>
                          <a:latin typeface="Calibri" pitchFamily="34" charset="0"/>
                        </a:rPr>
                        <a:t>ŠKOLA:</a:t>
                      </a:r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1" dirty="0" smtClean="0">
                          <a:solidFill>
                            <a:srgbClr val="2C3036"/>
                          </a:solidFill>
                          <a:latin typeface="Calibri" pitchFamily="34" charset="0"/>
                        </a:rPr>
                        <a:t>Gymnázium, Chomutov, Mostecká 3000, příspěvková organizace</a:t>
                      </a:r>
                      <a:endParaRPr lang="cs-CZ" sz="1800" dirty="0"/>
                    </a:p>
                  </a:txBody>
                  <a:tcPr anchor="ctr"/>
                </a:tc>
              </a:tr>
              <a:tr h="164456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AUTOR: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Jana </a:t>
                      </a:r>
                      <a:r>
                        <a:rPr lang="cs-CZ" sz="1800" b="1" kern="1200" dirty="0" err="1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Neradová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</a:tr>
              <a:tr h="287798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NÁZEV: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VY_32_INOVACE_03B_05_</a:t>
                      </a:r>
                      <a:r>
                        <a:rPr lang="cs-CZ" sz="1800" b="1" kern="1200" dirty="0" err="1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Linking</a:t>
                      </a:r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 </a:t>
                      </a:r>
                      <a:r>
                        <a:rPr lang="cs-CZ" sz="1800" b="1" kern="1200" dirty="0" err="1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words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</a:tr>
              <a:tr h="164456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TEMA: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Gramatika</a:t>
                      </a:r>
                      <a:r>
                        <a:rPr lang="cs-CZ" sz="1800" b="1" kern="1200" baseline="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 pro maturitní přípravu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</a:tr>
              <a:tr h="287798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ČÍSLO PROJEKTU: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CZ.1.07/1.5.00/34.0816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</a:tr>
              <a:tr h="164456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DATUM TVORBY: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1800" b="1" kern="120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22.7.2013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  <p:pic>
        <p:nvPicPr>
          <p:cNvPr id="3" name="Obrázek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979712" y="908720"/>
            <a:ext cx="5407152" cy="1045464"/>
          </a:xfrm>
          <a:prstGeom prst="rect">
            <a:avLst/>
          </a:prstGeom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619672" y="2926638"/>
            <a:ext cx="648072" cy="6463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29672845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  <a:solidFill>
            <a:schemeClr val="bg2">
              <a:lumMod val="75000"/>
            </a:schemeClr>
          </a:solidFill>
          <a:ln w="38100">
            <a:solidFill>
              <a:schemeClr val="tx1"/>
            </a:solidFill>
          </a:ln>
        </p:spPr>
        <p:txBody>
          <a:bodyPr>
            <a:normAutofit/>
          </a:bodyPr>
          <a:lstStyle/>
          <a:p>
            <a:r>
              <a:rPr lang="cs-CZ" sz="3600" b="1" dirty="0" smtClean="0"/>
              <a:t>Anotace</a:t>
            </a:r>
            <a:endParaRPr lang="en-US" sz="36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5400600"/>
          </a:xfrm>
          <a:solidFill>
            <a:schemeClr val="bg2">
              <a:lumMod val="90000"/>
            </a:schemeClr>
          </a:solidFill>
        </p:spPr>
        <p:txBody>
          <a:bodyPr>
            <a:normAutofit fontScale="70000" lnSpcReduction="20000"/>
          </a:bodyPr>
          <a:lstStyle/>
          <a:p>
            <a:r>
              <a:rPr lang="cs-CZ" sz="2400" dirty="0" smtClean="0"/>
              <a:t>Materiál je určen žákům na úrovni B1,B2.</a:t>
            </a:r>
          </a:p>
          <a:p>
            <a:r>
              <a:rPr lang="cs-CZ" sz="2400" dirty="0" smtClean="0"/>
              <a:t>V první části je koncipován jako stručné a přehledné </a:t>
            </a:r>
            <a:r>
              <a:rPr lang="cs-CZ" sz="2400" u="sng" dirty="0" smtClean="0"/>
              <a:t>opakován</a:t>
            </a:r>
            <a:r>
              <a:rPr lang="cs-CZ" sz="2400" dirty="0" smtClean="0"/>
              <a:t>í základních </a:t>
            </a:r>
            <a:r>
              <a:rPr lang="cs-CZ" sz="2400" dirty="0" smtClean="0"/>
              <a:t>typů spojování slov a vět.</a:t>
            </a:r>
            <a:endParaRPr lang="cs-CZ" sz="2400" dirty="0" smtClean="0"/>
          </a:p>
          <a:p>
            <a:r>
              <a:rPr lang="cs-CZ" sz="2400" dirty="0" smtClean="0"/>
              <a:t>Vzhledem k tomu, že jde o shrnutí a opakování známého, je materiál naplánován na jednu vyučovací hodinu.</a:t>
            </a:r>
          </a:p>
          <a:p>
            <a:r>
              <a:rPr lang="cs-CZ" sz="2400" dirty="0" smtClean="0"/>
              <a:t>Materiál je plánován pro poslední ročník před maturitou ale může být použit dle potřeby při opakování probraného tématu i jindy.</a:t>
            </a:r>
          </a:p>
          <a:p>
            <a:r>
              <a:rPr lang="cs-CZ" sz="2400" dirty="0" err="1" smtClean="0"/>
              <a:t>Slidy</a:t>
            </a:r>
            <a:r>
              <a:rPr lang="cs-CZ" sz="2400" dirty="0" smtClean="0"/>
              <a:t> </a:t>
            </a:r>
            <a:r>
              <a:rPr lang="cs-CZ" sz="2400" dirty="0" smtClean="0"/>
              <a:t>3-6: </a:t>
            </a:r>
            <a:r>
              <a:rPr lang="cs-CZ" sz="2400" dirty="0" smtClean="0"/>
              <a:t>Žáci si názorně zopakují znaky uvedené gramatické látky a známou slovní zásobu</a:t>
            </a:r>
            <a:r>
              <a:rPr lang="cs-CZ" sz="2400" dirty="0" smtClean="0"/>
              <a:t>. V součinnosti s vyučujícím tvoří věty, které používají ve </a:t>
            </a:r>
            <a:r>
              <a:rPr lang="cs-CZ" sz="2400" dirty="0" err="1" smtClean="0"/>
              <a:t>slidu</a:t>
            </a:r>
            <a:r>
              <a:rPr lang="cs-CZ" sz="2400" dirty="0" smtClean="0"/>
              <a:t> uvedené </a:t>
            </a:r>
            <a:r>
              <a:rPr lang="cs-CZ" sz="2400" dirty="0" err="1" smtClean="0"/>
              <a:t>linking</a:t>
            </a:r>
            <a:r>
              <a:rPr lang="cs-CZ" sz="2400" dirty="0" smtClean="0"/>
              <a:t> </a:t>
            </a:r>
            <a:r>
              <a:rPr lang="cs-CZ" sz="2400" dirty="0" err="1" smtClean="0"/>
              <a:t>words</a:t>
            </a:r>
            <a:r>
              <a:rPr lang="cs-CZ" sz="2400" dirty="0" smtClean="0"/>
              <a:t>.</a:t>
            </a:r>
            <a:endParaRPr lang="cs-CZ" sz="2400" dirty="0" smtClean="0"/>
          </a:p>
          <a:p>
            <a:r>
              <a:rPr lang="cs-CZ" sz="2400" dirty="0" err="1" smtClean="0"/>
              <a:t>Slidy</a:t>
            </a:r>
            <a:r>
              <a:rPr lang="cs-CZ" sz="2400" dirty="0" smtClean="0"/>
              <a:t> </a:t>
            </a:r>
            <a:r>
              <a:rPr lang="cs-CZ" sz="2400" dirty="0" smtClean="0"/>
              <a:t>7-10:Uvedená </a:t>
            </a:r>
            <a:r>
              <a:rPr lang="cs-CZ" sz="2400" dirty="0" smtClean="0"/>
              <a:t>cvičení slouží k procvičení a upevnění látky.</a:t>
            </a:r>
          </a:p>
          <a:p>
            <a:r>
              <a:rPr lang="cs-CZ" sz="2400" dirty="0" smtClean="0"/>
              <a:t>7+8: Žáci </a:t>
            </a:r>
            <a:r>
              <a:rPr lang="cs-CZ" sz="2400" dirty="0" smtClean="0"/>
              <a:t>pomocí digitálního pera </a:t>
            </a:r>
            <a:r>
              <a:rPr lang="cs-CZ" sz="2400" dirty="0" err="1" smtClean="0"/>
              <a:t>zašktnou</a:t>
            </a:r>
            <a:r>
              <a:rPr lang="cs-CZ" sz="2400" dirty="0" smtClean="0"/>
              <a:t> nebo zakroužkují správná </a:t>
            </a:r>
            <a:r>
              <a:rPr lang="cs-CZ" sz="2400" dirty="0" smtClean="0"/>
              <a:t>řešení do tabulek</a:t>
            </a:r>
            <a:r>
              <a:rPr lang="cs-CZ" sz="2400" dirty="0" smtClean="0"/>
              <a:t>.</a:t>
            </a:r>
          </a:p>
          <a:p>
            <a:r>
              <a:rPr lang="cs-CZ" sz="2400" dirty="0" smtClean="0"/>
              <a:t>9+10: Žáci digitálním perem vpisují možné varianty do volných míst.</a:t>
            </a:r>
            <a:endParaRPr lang="cs-CZ" sz="2400" dirty="0" smtClean="0"/>
          </a:p>
          <a:p>
            <a:r>
              <a:rPr lang="cs-CZ" sz="2400" dirty="0"/>
              <a:t>Úlohy lze též provádět fixem, nebo křídou do </a:t>
            </a:r>
            <a:r>
              <a:rPr lang="cs-CZ" sz="2400" dirty="0" err="1"/>
              <a:t>slidu</a:t>
            </a:r>
            <a:r>
              <a:rPr lang="cs-CZ" sz="2400" dirty="0"/>
              <a:t>, promítnutého na bílou interaktivní tabuli.</a:t>
            </a:r>
          </a:p>
          <a:p>
            <a:r>
              <a:rPr lang="cs-CZ" sz="2400" dirty="0"/>
              <a:t>Vzhledem k početně malým jazykovým skupinám, lze užít materiál k samostatné práci v PC učebně.</a:t>
            </a:r>
          </a:p>
          <a:p>
            <a:r>
              <a:rPr lang="cs-CZ" sz="2400" dirty="0"/>
              <a:t>Shrnutí všech aktivit, včetně kontroly, musí být doplněno ve spolupráci s vyučujícím.</a:t>
            </a:r>
          </a:p>
          <a:p>
            <a:r>
              <a:rPr lang="cs-CZ" sz="2400" dirty="0"/>
              <a:t>Materiál je určen k interaktivní výuce.</a:t>
            </a:r>
            <a:endParaRPr lang="en-US" sz="2400" dirty="0"/>
          </a:p>
          <a:p>
            <a:endParaRPr lang="cs-CZ" sz="2400" dirty="0" smtClean="0"/>
          </a:p>
          <a:p>
            <a:endParaRPr lang="cs-CZ" sz="2400" dirty="0" smtClean="0"/>
          </a:p>
          <a:p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xmlns="" val="3006536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solidFill>
            <a:schemeClr val="bg2">
              <a:lumMod val="75000"/>
            </a:schemeClr>
          </a:solidFill>
          <a:ln w="28575">
            <a:solidFill>
              <a:schemeClr val="tx1"/>
            </a:solidFill>
          </a:ln>
        </p:spPr>
        <p:txBody>
          <a:bodyPr/>
          <a:lstStyle/>
          <a:p>
            <a:r>
              <a:rPr lang="cs-CZ" b="1" dirty="0" err="1" smtClean="0"/>
              <a:t>Linking</a:t>
            </a:r>
            <a:r>
              <a:rPr lang="cs-CZ" b="1" dirty="0" smtClean="0"/>
              <a:t> </a:t>
            </a:r>
            <a:r>
              <a:rPr lang="cs-CZ" b="1" dirty="0" err="1" smtClean="0"/>
              <a:t>words</a:t>
            </a:r>
            <a:endParaRPr lang="en-GB" b="1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bg2">
              <a:lumMod val="75000"/>
            </a:schemeClr>
          </a:solidFill>
          <a:ln w="28575">
            <a:solidFill>
              <a:schemeClr val="tx1"/>
            </a:solidFill>
          </a:ln>
        </p:spPr>
        <p:txBody>
          <a:bodyPr>
            <a:normAutofit fontScale="90000"/>
          </a:bodyPr>
          <a:lstStyle/>
          <a:p>
            <a:r>
              <a:rPr lang="cs-CZ" sz="3600" dirty="0" err="1" smtClean="0"/>
              <a:t>Ways</a:t>
            </a:r>
            <a:r>
              <a:rPr lang="cs-CZ" sz="3600" dirty="0" smtClean="0"/>
              <a:t> </a:t>
            </a:r>
            <a:r>
              <a:rPr lang="cs-CZ" sz="3600" dirty="0" err="1" smtClean="0"/>
              <a:t>how</a:t>
            </a:r>
            <a:r>
              <a:rPr lang="cs-CZ" sz="3600" dirty="0" smtClean="0"/>
              <a:t> to </a:t>
            </a:r>
            <a:r>
              <a:rPr lang="cs-CZ" sz="3600" dirty="0" err="1" smtClean="0"/>
              <a:t>connect</a:t>
            </a:r>
            <a:r>
              <a:rPr lang="cs-CZ" sz="3600" dirty="0" smtClean="0"/>
              <a:t> </a:t>
            </a:r>
            <a:r>
              <a:rPr lang="cs-CZ" sz="3600" b="1" dirty="0" err="1" smtClean="0"/>
              <a:t>words</a:t>
            </a:r>
            <a:r>
              <a:rPr lang="cs-CZ" sz="3600" dirty="0" smtClean="0"/>
              <a:t> </a:t>
            </a:r>
            <a:r>
              <a:rPr lang="cs-CZ" sz="3600" dirty="0" err="1" smtClean="0"/>
              <a:t>and</a:t>
            </a:r>
            <a:r>
              <a:rPr lang="cs-CZ" sz="3600" dirty="0" smtClean="0"/>
              <a:t> </a:t>
            </a:r>
            <a:r>
              <a:rPr lang="cs-CZ" sz="3600" b="1" dirty="0" err="1" smtClean="0"/>
              <a:t>sentences</a:t>
            </a:r>
            <a:r>
              <a:rPr lang="cs-CZ" sz="3600" b="1" dirty="0" smtClean="0"/>
              <a:t>:</a:t>
            </a:r>
            <a:endParaRPr lang="en-GB" sz="36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solidFill>
            <a:schemeClr val="bg2">
              <a:lumMod val="90000"/>
            </a:schemeClr>
          </a:solidFill>
        </p:spPr>
        <p:txBody>
          <a:bodyPr/>
          <a:lstStyle/>
          <a:p>
            <a:r>
              <a:rPr lang="cs-CZ" dirty="0" err="1" smtClean="0"/>
              <a:t>Examples</a:t>
            </a:r>
            <a:r>
              <a:rPr lang="cs-CZ" dirty="0" smtClean="0"/>
              <a:t>:</a:t>
            </a:r>
          </a:p>
          <a:p>
            <a:endParaRPr lang="cs-CZ" dirty="0" smtClean="0"/>
          </a:p>
          <a:p>
            <a:r>
              <a:rPr lang="cs-CZ" dirty="0" smtClean="0"/>
              <a:t>1) </a:t>
            </a:r>
            <a:r>
              <a:rPr lang="cs-CZ" sz="2800" dirty="0" err="1" smtClean="0"/>
              <a:t>conjunctions</a:t>
            </a:r>
            <a:endParaRPr lang="cs-CZ" sz="2800" dirty="0" smtClean="0"/>
          </a:p>
          <a:p>
            <a:r>
              <a:rPr lang="cs-CZ" sz="2800" dirty="0" smtClean="0"/>
              <a:t>2)  </a:t>
            </a:r>
            <a:r>
              <a:rPr lang="cs-CZ" sz="2800" dirty="0" err="1" smtClean="0"/>
              <a:t>prepositions</a:t>
            </a:r>
            <a:r>
              <a:rPr lang="cs-CZ" sz="2800" dirty="0" smtClean="0"/>
              <a:t> (</a:t>
            </a:r>
            <a:r>
              <a:rPr lang="cs-CZ" sz="2800" dirty="0" err="1" smtClean="0"/>
              <a:t>separated</a:t>
            </a:r>
            <a:r>
              <a:rPr lang="cs-CZ" sz="2800" dirty="0" smtClean="0"/>
              <a:t> </a:t>
            </a:r>
            <a:r>
              <a:rPr lang="cs-CZ" sz="2800" dirty="0" err="1" smtClean="0"/>
              <a:t>chapter</a:t>
            </a:r>
            <a:r>
              <a:rPr lang="cs-CZ" sz="2800" dirty="0" smtClean="0"/>
              <a:t>)</a:t>
            </a:r>
          </a:p>
          <a:p>
            <a:r>
              <a:rPr lang="cs-CZ" sz="2800" dirty="0" smtClean="0"/>
              <a:t>3) </a:t>
            </a:r>
            <a:r>
              <a:rPr lang="cs-CZ" sz="2800" dirty="0" err="1" smtClean="0"/>
              <a:t>particles</a:t>
            </a:r>
            <a:r>
              <a:rPr lang="cs-CZ" sz="2800" dirty="0" smtClean="0"/>
              <a:t> in </a:t>
            </a:r>
            <a:r>
              <a:rPr lang="cs-CZ" sz="2800" dirty="0" err="1" smtClean="0"/>
              <a:t>the</a:t>
            </a:r>
            <a:r>
              <a:rPr lang="cs-CZ" sz="2800" dirty="0" smtClean="0"/>
              <a:t> role of </a:t>
            </a:r>
            <a:r>
              <a:rPr lang="cs-CZ" sz="2800" dirty="0" err="1" smtClean="0"/>
              <a:t>conjunctions</a:t>
            </a:r>
            <a:endParaRPr lang="cs-CZ" sz="2800" dirty="0" smtClean="0"/>
          </a:p>
          <a:p>
            <a:r>
              <a:rPr lang="cs-CZ" sz="2800" dirty="0" smtClean="0"/>
              <a:t>4) </a:t>
            </a:r>
            <a:r>
              <a:rPr lang="cs-CZ" sz="2800" dirty="0" err="1" smtClean="0"/>
              <a:t>adverbs</a:t>
            </a:r>
            <a:r>
              <a:rPr lang="cs-CZ" sz="2800" dirty="0" smtClean="0"/>
              <a:t> </a:t>
            </a:r>
            <a:r>
              <a:rPr lang="cs-CZ" sz="2800" dirty="0" err="1" smtClean="0"/>
              <a:t>and</a:t>
            </a:r>
            <a:r>
              <a:rPr lang="cs-CZ" sz="2800" dirty="0" smtClean="0"/>
              <a:t> </a:t>
            </a:r>
            <a:r>
              <a:rPr lang="cs-CZ" sz="2800" dirty="0" err="1" smtClean="0"/>
              <a:t>words</a:t>
            </a:r>
            <a:r>
              <a:rPr lang="cs-CZ" sz="2800" dirty="0" smtClean="0"/>
              <a:t> with </a:t>
            </a:r>
            <a:r>
              <a:rPr lang="cs-CZ" sz="2800" dirty="0" err="1" smtClean="0"/>
              <a:t>modal</a:t>
            </a:r>
            <a:r>
              <a:rPr lang="cs-CZ" sz="2800" dirty="0" smtClean="0"/>
              <a:t> </a:t>
            </a:r>
            <a:r>
              <a:rPr lang="cs-CZ" sz="2800" dirty="0" err="1" smtClean="0"/>
              <a:t>meanings</a:t>
            </a:r>
            <a:endParaRPr lang="en-GB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bg2">
              <a:lumMod val="75000"/>
            </a:schemeClr>
          </a:solidFill>
          <a:ln w="28575">
            <a:solidFill>
              <a:schemeClr val="tx1"/>
            </a:solidFill>
          </a:ln>
        </p:spPr>
        <p:txBody>
          <a:bodyPr>
            <a:normAutofit/>
          </a:bodyPr>
          <a:lstStyle/>
          <a:p>
            <a:r>
              <a:rPr lang="cs-CZ" sz="3600" dirty="0" smtClean="0"/>
              <a:t>1) </a:t>
            </a:r>
            <a:r>
              <a:rPr lang="cs-CZ" sz="3600" dirty="0" err="1" smtClean="0"/>
              <a:t>Conjunctions</a:t>
            </a:r>
            <a:r>
              <a:rPr lang="cs-CZ" sz="3600" dirty="0" smtClean="0"/>
              <a:t> of many </a:t>
            </a:r>
            <a:r>
              <a:rPr lang="cs-CZ" sz="3600" dirty="0" err="1" smtClean="0"/>
              <a:t>kinds</a:t>
            </a:r>
            <a:r>
              <a:rPr lang="cs-CZ" sz="3600" dirty="0" smtClean="0"/>
              <a:t>:</a:t>
            </a:r>
            <a:endParaRPr lang="en-GB" sz="36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solidFill>
            <a:schemeClr val="bg2">
              <a:lumMod val="90000"/>
            </a:schemeClr>
          </a:solidFill>
        </p:spPr>
        <p:txBody>
          <a:bodyPr>
            <a:normAutofit lnSpcReduction="10000"/>
          </a:bodyPr>
          <a:lstStyle/>
          <a:p>
            <a:r>
              <a:rPr lang="cs-CZ" sz="2800" dirty="0" err="1" smtClean="0"/>
              <a:t>copulative</a:t>
            </a:r>
            <a:r>
              <a:rPr lang="cs-CZ" sz="2800" dirty="0" smtClean="0"/>
              <a:t>: </a:t>
            </a:r>
            <a:r>
              <a:rPr lang="cs-CZ" sz="2800" b="1" dirty="0" err="1" smtClean="0"/>
              <a:t>and</a:t>
            </a:r>
            <a:r>
              <a:rPr lang="cs-CZ" sz="2800" b="1" dirty="0" smtClean="0"/>
              <a:t>, too, as </a:t>
            </a:r>
            <a:r>
              <a:rPr lang="cs-CZ" sz="2800" b="1" dirty="0" err="1" smtClean="0"/>
              <a:t>well</a:t>
            </a:r>
            <a:r>
              <a:rPr lang="cs-CZ" sz="2800" b="1" dirty="0" smtClean="0"/>
              <a:t>….</a:t>
            </a:r>
          </a:p>
          <a:p>
            <a:r>
              <a:rPr lang="cs-CZ" sz="2800" dirty="0" err="1" smtClean="0"/>
              <a:t>adversative</a:t>
            </a:r>
            <a:r>
              <a:rPr lang="cs-CZ" sz="2800" dirty="0" smtClean="0"/>
              <a:t>: </a:t>
            </a:r>
            <a:r>
              <a:rPr lang="cs-CZ" sz="2800" b="1" dirty="0" err="1" smtClean="0"/>
              <a:t>but</a:t>
            </a:r>
            <a:r>
              <a:rPr lang="cs-CZ" sz="2800" b="1" dirty="0" smtClean="0"/>
              <a:t>, </a:t>
            </a:r>
            <a:r>
              <a:rPr lang="cs-CZ" sz="2800" b="1" dirty="0" err="1" smtClean="0"/>
              <a:t>however</a:t>
            </a:r>
            <a:r>
              <a:rPr lang="cs-CZ" sz="2800" b="1" dirty="0" smtClean="0"/>
              <a:t> …..</a:t>
            </a:r>
          </a:p>
          <a:p>
            <a:r>
              <a:rPr lang="cs-CZ" sz="2800" dirty="0" err="1" smtClean="0"/>
              <a:t>disjunctive</a:t>
            </a:r>
            <a:r>
              <a:rPr lang="cs-CZ" sz="2800" dirty="0" smtClean="0"/>
              <a:t>: </a:t>
            </a:r>
            <a:r>
              <a:rPr lang="cs-CZ" sz="2800" b="1" dirty="0" smtClean="0"/>
              <a:t>or, </a:t>
            </a:r>
            <a:r>
              <a:rPr lang="cs-CZ" sz="2800" b="1" dirty="0" err="1" smtClean="0"/>
              <a:t>either</a:t>
            </a:r>
            <a:r>
              <a:rPr lang="cs-CZ" sz="2800" b="1" dirty="0" smtClean="0"/>
              <a:t>…or, </a:t>
            </a:r>
            <a:r>
              <a:rPr lang="cs-CZ" sz="2800" b="1" dirty="0" err="1" smtClean="0"/>
              <a:t>neither</a:t>
            </a:r>
            <a:r>
              <a:rPr lang="cs-CZ" sz="2800" b="1" dirty="0" smtClean="0"/>
              <a:t>….nor…</a:t>
            </a:r>
          </a:p>
          <a:p>
            <a:r>
              <a:rPr lang="cs-CZ" sz="2800" dirty="0" err="1" smtClean="0"/>
              <a:t>causative</a:t>
            </a:r>
            <a:r>
              <a:rPr lang="cs-CZ" sz="2800" dirty="0" smtClean="0"/>
              <a:t>: </a:t>
            </a:r>
            <a:r>
              <a:rPr lang="cs-CZ" sz="2800" b="1" dirty="0" err="1" smtClean="0"/>
              <a:t>because</a:t>
            </a:r>
            <a:endParaRPr lang="cs-CZ" sz="2800" b="1" dirty="0" smtClean="0"/>
          </a:p>
          <a:p>
            <a:r>
              <a:rPr lang="cs-CZ" sz="2800" dirty="0" err="1" smtClean="0"/>
              <a:t>resultative</a:t>
            </a:r>
            <a:r>
              <a:rPr lang="cs-CZ" sz="2800" dirty="0" smtClean="0"/>
              <a:t>: </a:t>
            </a:r>
            <a:r>
              <a:rPr lang="cs-CZ" sz="2800" b="1" dirty="0" err="1" smtClean="0"/>
              <a:t>so</a:t>
            </a:r>
            <a:r>
              <a:rPr lang="cs-CZ" sz="2800" b="1" dirty="0" smtClean="0"/>
              <a:t>, </a:t>
            </a:r>
            <a:r>
              <a:rPr lang="cs-CZ" sz="2800" b="1" dirty="0" err="1" smtClean="0"/>
              <a:t>therefore</a:t>
            </a:r>
            <a:r>
              <a:rPr lang="cs-CZ" sz="2800" b="1" dirty="0" smtClean="0"/>
              <a:t>…</a:t>
            </a:r>
          </a:p>
          <a:p>
            <a:r>
              <a:rPr lang="cs-CZ" sz="2800" dirty="0" err="1" smtClean="0"/>
              <a:t>conditional</a:t>
            </a:r>
            <a:r>
              <a:rPr lang="cs-CZ" sz="2800" dirty="0" smtClean="0"/>
              <a:t>: </a:t>
            </a:r>
            <a:r>
              <a:rPr lang="cs-CZ" sz="2800" b="1" dirty="0" err="1" smtClean="0"/>
              <a:t>if</a:t>
            </a:r>
            <a:r>
              <a:rPr lang="cs-CZ" sz="2800" b="1" dirty="0" smtClean="0"/>
              <a:t>, </a:t>
            </a:r>
            <a:r>
              <a:rPr lang="cs-CZ" sz="2800" b="1" dirty="0" err="1" smtClean="0"/>
              <a:t>supposing</a:t>
            </a:r>
            <a:r>
              <a:rPr lang="cs-CZ" sz="2800" b="1" dirty="0" smtClean="0"/>
              <a:t>, </a:t>
            </a:r>
            <a:r>
              <a:rPr lang="cs-CZ" sz="2800" b="1" dirty="0" err="1" smtClean="0"/>
              <a:t>unless</a:t>
            </a:r>
            <a:r>
              <a:rPr lang="cs-CZ" sz="2800" b="1" dirty="0" smtClean="0"/>
              <a:t>… </a:t>
            </a:r>
          </a:p>
          <a:p>
            <a:r>
              <a:rPr lang="cs-CZ" sz="2800" dirty="0" smtClean="0"/>
              <a:t>of </a:t>
            </a:r>
            <a:r>
              <a:rPr lang="cs-CZ" sz="2800" dirty="0" err="1" smtClean="0"/>
              <a:t>purpose</a:t>
            </a:r>
            <a:r>
              <a:rPr lang="cs-CZ" sz="2800" dirty="0" smtClean="0"/>
              <a:t>: </a:t>
            </a:r>
            <a:r>
              <a:rPr lang="cs-CZ" sz="2800" b="1" dirty="0" err="1" smtClean="0"/>
              <a:t>so</a:t>
            </a:r>
            <a:r>
              <a:rPr lang="cs-CZ" sz="2800" b="1" dirty="0" smtClean="0"/>
              <a:t> </a:t>
            </a:r>
            <a:r>
              <a:rPr lang="cs-CZ" sz="2800" b="1" dirty="0" err="1" smtClean="0"/>
              <a:t>that</a:t>
            </a:r>
            <a:r>
              <a:rPr lang="cs-CZ" sz="2800" b="1" dirty="0" smtClean="0"/>
              <a:t>, in </a:t>
            </a:r>
            <a:r>
              <a:rPr lang="cs-CZ" sz="2800" b="1" dirty="0" err="1" smtClean="0"/>
              <a:t>order</a:t>
            </a:r>
            <a:r>
              <a:rPr lang="cs-CZ" sz="2800" b="1" dirty="0" smtClean="0"/>
              <a:t> </a:t>
            </a:r>
            <a:r>
              <a:rPr lang="cs-CZ" sz="2800" b="1" dirty="0" err="1" smtClean="0"/>
              <a:t>that</a:t>
            </a:r>
            <a:r>
              <a:rPr lang="cs-CZ" sz="2800" b="1" dirty="0" smtClean="0"/>
              <a:t>…</a:t>
            </a:r>
            <a:r>
              <a:rPr lang="cs-CZ" sz="2800" dirty="0" smtClean="0"/>
              <a:t>  </a:t>
            </a:r>
          </a:p>
          <a:p>
            <a:r>
              <a:rPr lang="cs-CZ" sz="2800" dirty="0" err="1" smtClean="0"/>
              <a:t>concessive</a:t>
            </a:r>
            <a:r>
              <a:rPr lang="cs-CZ" sz="2800" dirty="0" smtClean="0"/>
              <a:t>: </a:t>
            </a:r>
            <a:r>
              <a:rPr lang="cs-CZ" sz="2800" b="1" dirty="0" err="1" smtClean="0"/>
              <a:t>although</a:t>
            </a:r>
            <a:r>
              <a:rPr lang="cs-CZ" sz="2800" b="1" dirty="0" smtClean="0"/>
              <a:t>, </a:t>
            </a:r>
            <a:r>
              <a:rPr lang="cs-CZ" sz="2800" b="1" dirty="0" err="1" smtClean="0"/>
              <a:t>even</a:t>
            </a:r>
            <a:r>
              <a:rPr lang="cs-CZ" sz="2800" b="1" dirty="0" smtClean="0"/>
              <a:t> </a:t>
            </a:r>
            <a:r>
              <a:rPr lang="cs-CZ" sz="2800" b="1" dirty="0" err="1" smtClean="0"/>
              <a:t>if</a:t>
            </a:r>
            <a:r>
              <a:rPr lang="cs-CZ" sz="2800" b="1" dirty="0" smtClean="0"/>
              <a:t>, no </a:t>
            </a:r>
            <a:r>
              <a:rPr lang="cs-CZ" sz="2800" b="1" dirty="0" err="1" smtClean="0"/>
              <a:t>matter</a:t>
            </a:r>
            <a:r>
              <a:rPr lang="cs-CZ" sz="2800" b="1" dirty="0" smtClean="0"/>
              <a:t> (</a:t>
            </a:r>
            <a:r>
              <a:rPr lang="cs-CZ" sz="2800" b="1" dirty="0" err="1" smtClean="0"/>
              <a:t>how</a:t>
            </a:r>
            <a:r>
              <a:rPr lang="cs-CZ" sz="2800" b="1" dirty="0" smtClean="0"/>
              <a:t>…)</a:t>
            </a:r>
          </a:p>
          <a:p>
            <a:r>
              <a:rPr lang="cs-CZ" sz="2800" dirty="0" smtClean="0"/>
              <a:t>(</a:t>
            </a:r>
            <a:r>
              <a:rPr lang="cs-CZ" sz="2800" dirty="0" err="1" smtClean="0"/>
              <a:t>and</a:t>
            </a:r>
            <a:r>
              <a:rPr lang="cs-CZ" sz="2800" dirty="0" smtClean="0"/>
              <a:t> many </a:t>
            </a:r>
            <a:r>
              <a:rPr lang="cs-CZ" sz="2800" dirty="0" err="1" smtClean="0"/>
              <a:t>others</a:t>
            </a:r>
            <a:r>
              <a:rPr lang="cs-CZ" sz="2800" dirty="0" smtClean="0"/>
              <a:t>)</a:t>
            </a:r>
            <a:endParaRPr lang="en-GB" sz="28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bg2">
              <a:lumMod val="75000"/>
            </a:schemeClr>
          </a:solidFill>
          <a:ln w="28575">
            <a:solidFill>
              <a:schemeClr val="tx1"/>
            </a:solidFill>
          </a:ln>
        </p:spPr>
        <p:txBody>
          <a:bodyPr>
            <a:normAutofit/>
          </a:bodyPr>
          <a:lstStyle/>
          <a:p>
            <a:r>
              <a:rPr lang="cs-CZ" sz="3600" dirty="0" smtClean="0"/>
              <a:t>3) </a:t>
            </a:r>
            <a:r>
              <a:rPr lang="cs-CZ" sz="3600" dirty="0" err="1" smtClean="0"/>
              <a:t>Particles</a:t>
            </a:r>
            <a:r>
              <a:rPr lang="cs-CZ" sz="3600" dirty="0" smtClean="0"/>
              <a:t> in </a:t>
            </a:r>
            <a:r>
              <a:rPr lang="cs-CZ" sz="3600" dirty="0" err="1" smtClean="0"/>
              <a:t>the</a:t>
            </a:r>
            <a:r>
              <a:rPr lang="cs-CZ" sz="3600" dirty="0" smtClean="0"/>
              <a:t> role of </a:t>
            </a:r>
            <a:r>
              <a:rPr lang="cs-CZ" sz="3600" dirty="0" err="1" smtClean="0"/>
              <a:t>conjunctions</a:t>
            </a:r>
            <a:r>
              <a:rPr lang="cs-CZ" sz="3600" dirty="0" smtClean="0"/>
              <a:t>: </a:t>
            </a:r>
            <a:endParaRPr lang="en-GB" sz="36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solidFill>
            <a:schemeClr val="bg2">
              <a:lumMod val="90000"/>
            </a:schemeClr>
          </a:solidFill>
        </p:spPr>
        <p:txBody>
          <a:bodyPr>
            <a:normAutofit fontScale="92500" lnSpcReduction="20000"/>
          </a:bodyPr>
          <a:lstStyle/>
          <a:p>
            <a:r>
              <a:rPr lang="cs-CZ" sz="2800" dirty="0" err="1" smtClean="0"/>
              <a:t>besides</a:t>
            </a:r>
            <a:r>
              <a:rPr lang="cs-CZ" sz="2800" dirty="0" smtClean="0"/>
              <a:t>, </a:t>
            </a:r>
            <a:r>
              <a:rPr lang="cs-CZ" sz="2800" dirty="0" err="1" smtClean="0"/>
              <a:t>neverthless</a:t>
            </a:r>
            <a:r>
              <a:rPr lang="cs-CZ" sz="2800" dirty="0" smtClean="0"/>
              <a:t>, </a:t>
            </a:r>
            <a:r>
              <a:rPr lang="cs-CZ" sz="2800" dirty="0" err="1" smtClean="0"/>
              <a:t>otherwise</a:t>
            </a:r>
            <a:r>
              <a:rPr lang="cs-CZ" sz="2800" dirty="0" smtClean="0"/>
              <a:t>, </a:t>
            </a:r>
            <a:r>
              <a:rPr lang="cs-CZ" sz="2800" dirty="0" err="1" smtClean="0"/>
              <a:t>moreover</a:t>
            </a:r>
            <a:r>
              <a:rPr lang="cs-CZ" sz="2800" dirty="0" smtClean="0"/>
              <a:t>, </a:t>
            </a:r>
          </a:p>
          <a:p>
            <a:r>
              <a:rPr lang="cs-CZ" sz="2800" dirty="0" smtClean="0"/>
              <a:t>or </a:t>
            </a:r>
            <a:r>
              <a:rPr lang="cs-CZ" sz="2800" dirty="0" err="1" smtClean="0"/>
              <a:t>else</a:t>
            </a:r>
            <a:r>
              <a:rPr lang="cs-CZ" sz="2800" dirty="0" smtClean="0"/>
              <a:t>, </a:t>
            </a:r>
            <a:r>
              <a:rPr lang="cs-CZ" sz="2800" dirty="0" err="1" smtClean="0"/>
              <a:t>then</a:t>
            </a:r>
            <a:r>
              <a:rPr lang="cs-CZ" sz="2800" dirty="0" smtClean="0"/>
              <a:t>, </a:t>
            </a:r>
            <a:r>
              <a:rPr lang="cs-CZ" sz="2800" dirty="0" err="1" smtClean="0"/>
              <a:t>however</a:t>
            </a:r>
            <a:r>
              <a:rPr lang="cs-CZ" sz="2800" dirty="0" smtClean="0"/>
              <a:t>, </a:t>
            </a:r>
            <a:r>
              <a:rPr lang="cs-CZ" sz="2800" dirty="0" err="1" smtClean="0"/>
              <a:t>therefore</a:t>
            </a:r>
            <a:r>
              <a:rPr lang="cs-CZ" sz="2800" dirty="0" smtClean="0"/>
              <a:t>, </a:t>
            </a:r>
            <a:r>
              <a:rPr lang="cs-CZ" sz="2800" dirty="0" err="1" smtClean="0"/>
              <a:t>when</a:t>
            </a:r>
            <a:r>
              <a:rPr lang="cs-CZ" sz="2800" dirty="0" smtClean="0"/>
              <a:t>, </a:t>
            </a:r>
            <a:r>
              <a:rPr lang="cs-CZ" sz="2800" dirty="0" err="1" smtClean="0"/>
              <a:t>where</a:t>
            </a:r>
            <a:r>
              <a:rPr lang="cs-CZ" sz="2800" dirty="0" smtClean="0"/>
              <a:t>, </a:t>
            </a:r>
            <a:r>
              <a:rPr lang="cs-CZ" sz="2800" dirty="0" err="1" smtClean="0"/>
              <a:t>once</a:t>
            </a:r>
            <a:r>
              <a:rPr lang="cs-CZ" sz="2800" dirty="0" smtClean="0"/>
              <a:t>, </a:t>
            </a:r>
            <a:r>
              <a:rPr lang="cs-CZ" sz="2800" dirty="0" err="1" smtClean="0"/>
              <a:t>why</a:t>
            </a:r>
            <a:r>
              <a:rPr lang="cs-CZ" sz="2800" dirty="0" smtClean="0"/>
              <a:t>…..</a:t>
            </a:r>
          </a:p>
          <a:p>
            <a:endParaRPr lang="cs-CZ" dirty="0" smtClean="0"/>
          </a:p>
          <a:p>
            <a:r>
              <a:rPr lang="cs-CZ" dirty="0" smtClean="0"/>
              <a:t> </a:t>
            </a:r>
            <a:r>
              <a:rPr lang="cs-CZ" sz="3600" dirty="0" smtClean="0"/>
              <a:t>4) </a:t>
            </a:r>
            <a:r>
              <a:rPr lang="cs-CZ" sz="3600" dirty="0" err="1" smtClean="0"/>
              <a:t>adverbs</a:t>
            </a:r>
            <a:r>
              <a:rPr lang="cs-CZ" sz="3600" dirty="0" smtClean="0"/>
              <a:t> with </a:t>
            </a:r>
            <a:r>
              <a:rPr lang="cs-CZ" sz="3600" dirty="0" err="1" smtClean="0"/>
              <a:t>modal</a:t>
            </a:r>
            <a:r>
              <a:rPr lang="cs-CZ" sz="3600" dirty="0" smtClean="0"/>
              <a:t> </a:t>
            </a:r>
            <a:r>
              <a:rPr lang="cs-CZ" sz="3600" dirty="0" err="1" smtClean="0"/>
              <a:t>meanings</a:t>
            </a:r>
            <a:r>
              <a:rPr lang="cs-CZ" sz="3600" dirty="0" smtClean="0"/>
              <a:t>:</a:t>
            </a:r>
          </a:p>
          <a:p>
            <a:r>
              <a:rPr lang="cs-CZ" sz="3600" dirty="0" smtClean="0"/>
              <a:t> </a:t>
            </a:r>
            <a:r>
              <a:rPr lang="cs-CZ" sz="2800" dirty="0" err="1" smtClean="0"/>
              <a:t>certainly</a:t>
            </a:r>
            <a:r>
              <a:rPr lang="cs-CZ" sz="2800" dirty="0" smtClean="0"/>
              <a:t>, </a:t>
            </a:r>
            <a:r>
              <a:rPr lang="cs-CZ" sz="2800" dirty="0" err="1" smtClean="0"/>
              <a:t>undoubtedly</a:t>
            </a:r>
            <a:r>
              <a:rPr lang="cs-CZ" sz="2800" dirty="0" smtClean="0"/>
              <a:t>, </a:t>
            </a:r>
            <a:r>
              <a:rPr lang="cs-CZ" sz="2800" dirty="0" err="1" smtClean="0"/>
              <a:t>apparently</a:t>
            </a:r>
            <a:r>
              <a:rPr lang="cs-CZ" sz="2800" dirty="0" smtClean="0"/>
              <a:t>, </a:t>
            </a:r>
            <a:r>
              <a:rPr lang="cs-CZ" sz="2800" dirty="0" err="1" smtClean="0"/>
              <a:t>perhaps</a:t>
            </a:r>
            <a:r>
              <a:rPr lang="cs-CZ" sz="2800" dirty="0" smtClean="0"/>
              <a:t>, </a:t>
            </a:r>
            <a:r>
              <a:rPr lang="cs-CZ" sz="2800" dirty="0" err="1" smtClean="0"/>
              <a:t>surely</a:t>
            </a:r>
            <a:r>
              <a:rPr lang="cs-CZ" sz="2800" dirty="0" smtClean="0"/>
              <a:t>, </a:t>
            </a:r>
          </a:p>
          <a:p>
            <a:r>
              <a:rPr lang="cs-CZ" sz="2800" dirty="0" smtClean="0"/>
              <a:t>(</a:t>
            </a:r>
            <a:r>
              <a:rPr lang="cs-CZ" sz="2800" dirty="0" err="1" smtClean="0"/>
              <a:t>un</a:t>
            </a:r>
            <a:r>
              <a:rPr lang="cs-CZ" sz="2800" dirty="0" smtClean="0"/>
              <a:t>)</a:t>
            </a:r>
            <a:r>
              <a:rPr lang="cs-CZ" sz="2800" dirty="0" err="1" smtClean="0"/>
              <a:t>fortunately</a:t>
            </a:r>
            <a:r>
              <a:rPr lang="cs-CZ" sz="2800" dirty="0" smtClean="0"/>
              <a:t>, </a:t>
            </a:r>
            <a:r>
              <a:rPr lang="cs-CZ" sz="2800" dirty="0" err="1" smtClean="0"/>
              <a:t>luckily</a:t>
            </a:r>
            <a:r>
              <a:rPr lang="cs-CZ" sz="2800" dirty="0" smtClean="0"/>
              <a:t>, </a:t>
            </a:r>
            <a:r>
              <a:rPr lang="cs-CZ" sz="2800" dirty="0" err="1" smtClean="0"/>
              <a:t>indeed</a:t>
            </a:r>
            <a:r>
              <a:rPr lang="cs-CZ" sz="2800" dirty="0" smtClean="0"/>
              <a:t>, </a:t>
            </a:r>
            <a:r>
              <a:rPr lang="cs-CZ" sz="2800" dirty="0" err="1" smtClean="0"/>
              <a:t>actually</a:t>
            </a:r>
            <a:r>
              <a:rPr lang="cs-CZ" sz="2800" dirty="0" smtClean="0"/>
              <a:t>, </a:t>
            </a:r>
            <a:r>
              <a:rPr lang="cs-CZ" sz="2800" dirty="0" err="1" smtClean="0"/>
              <a:t>obviously</a:t>
            </a:r>
            <a:r>
              <a:rPr lang="cs-CZ" sz="2800" dirty="0" smtClean="0"/>
              <a:t>… </a:t>
            </a:r>
          </a:p>
          <a:p>
            <a:pPr>
              <a:buNone/>
            </a:pPr>
            <a:r>
              <a:rPr lang="cs-CZ" sz="4800" dirty="0" smtClean="0">
                <a:latin typeface="Times New Roman"/>
                <a:cs typeface="Times New Roman"/>
              </a:rPr>
              <a:t>   </a:t>
            </a:r>
            <a:r>
              <a:rPr lang="cs-CZ" sz="4800" dirty="0" smtClean="0">
                <a:solidFill>
                  <a:srgbClr val="FF0000"/>
                </a:solidFill>
                <a:latin typeface="Times New Roman"/>
                <a:cs typeface="Times New Roman"/>
              </a:rPr>
              <a:t>!</a:t>
            </a:r>
            <a:r>
              <a:rPr lang="cs-CZ" sz="2800" dirty="0" err="1" smtClean="0">
                <a:solidFill>
                  <a:srgbClr val="FF0000"/>
                </a:solidFill>
                <a:latin typeface="Times New Roman"/>
                <a:cs typeface="Times New Roman"/>
              </a:rPr>
              <a:t>This</a:t>
            </a:r>
            <a:r>
              <a:rPr lang="cs-CZ" sz="2800" dirty="0" smtClean="0">
                <a:solidFill>
                  <a:srgbClr val="FF0000"/>
                </a:solidFill>
                <a:latin typeface="Times New Roman"/>
                <a:cs typeface="Times New Roman"/>
              </a:rPr>
              <a:t> in </a:t>
            </a:r>
            <a:r>
              <a:rPr lang="cs-CZ" sz="2800" dirty="0" err="1" smtClean="0">
                <a:solidFill>
                  <a:srgbClr val="FF0000"/>
                </a:solidFill>
                <a:latin typeface="Times New Roman"/>
                <a:cs typeface="Times New Roman"/>
              </a:rPr>
              <a:t>only</a:t>
            </a:r>
            <a:r>
              <a:rPr lang="cs-CZ" sz="2800" dirty="0" smtClean="0">
                <a:solidFill>
                  <a:srgbClr val="FF0000"/>
                </a:solidFill>
                <a:latin typeface="Times New Roman"/>
                <a:cs typeface="Times New Roman"/>
              </a:rPr>
              <a:t> </a:t>
            </a:r>
            <a:r>
              <a:rPr lang="cs-CZ" sz="2800" dirty="0" err="1" smtClean="0">
                <a:solidFill>
                  <a:srgbClr val="FF0000"/>
                </a:solidFill>
                <a:latin typeface="Times New Roman"/>
                <a:cs typeface="Times New Roman"/>
              </a:rPr>
              <a:t>the</a:t>
            </a:r>
            <a:r>
              <a:rPr lang="cs-CZ" sz="2800" dirty="0" smtClean="0">
                <a:solidFill>
                  <a:srgbClr val="FF0000"/>
                </a:solidFill>
                <a:latin typeface="Times New Roman"/>
                <a:cs typeface="Times New Roman"/>
              </a:rPr>
              <a:t> </a:t>
            </a:r>
            <a:r>
              <a:rPr lang="cs-CZ" sz="2800" dirty="0" err="1" smtClean="0">
                <a:solidFill>
                  <a:srgbClr val="FF0000"/>
                </a:solidFill>
                <a:latin typeface="Times New Roman"/>
                <a:cs typeface="Times New Roman"/>
              </a:rPr>
              <a:t>theoretical</a:t>
            </a:r>
            <a:r>
              <a:rPr lang="cs-CZ" sz="2800" dirty="0" smtClean="0">
                <a:solidFill>
                  <a:srgbClr val="FF0000"/>
                </a:solidFill>
                <a:latin typeface="Times New Roman"/>
                <a:cs typeface="Times New Roman"/>
              </a:rPr>
              <a:t> </a:t>
            </a:r>
            <a:r>
              <a:rPr lang="cs-CZ" sz="2800" dirty="0" err="1" smtClean="0">
                <a:solidFill>
                  <a:srgbClr val="FF0000"/>
                </a:solidFill>
                <a:latin typeface="Times New Roman"/>
                <a:cs typeface="Times New Roman"/>
              </a:rPr>
              <a:t>classification</a:t>
            </a:r>
            <a:r>
              <a:rPr lang="cs-CZ" sz="2800" dirty="0" smtClean="0">
                <a:solidFill>
                  <a:srgbClr val="FF0000"/>
                </a:solidFill>
                <a:latin typeface="Times New Roman"/>
                <a:cs typeface="Times New Roman"/>
              </a:rPr>
              <a:t>. </a:t>
            </a:r>
            <a:r>
              <a:rPr lang="cs-CZ" sz="2800" dirty="0" err="1" smtClean="0">
                <a:solidFill>
                  <a:srgbClr val="FF0000"/>
                </a:solidFill>
                <a:latin typeface="Times New Roman"/>
                <a:cs typeface="Times New Roman"/>
              </a:rPr>
              <a:t>We</a:t>
            </a:r>
            <a:r>
              <a:rPr lang="cs-CZ" sz="2800" dirty="0" smtClean="0">
                <a:solidFill>
                  <a:srgbClr val="FF0000"/>
                </a:solidFill>
                <a:latin typeface="Times New Roman"/>
                <a:cs typeface="Times New Roman"/>
              </a:rPr>
              <a:t> have to </a:t>
            </a:r>
            <a:r>
              <a:rPr lang="cs-CZ" sz="2800" dirty="0" err="1" smtClean="0">
                <a:solidFill>
                  <a:srgbClr val="FF0000"/>
                </a:solidFill>
                <a:latin typeface="Times New Roman"/>
                <a:cs typeface="Times New Roman"/>
              </a:rPr>
              <a:t>know</a:t>
            </a:r>
            <a:r>
              <a:rPr lang="cs-CZ" sz="2800" dirty="0" smtClean="0">
                <a:solidFill>
                  <a:srgbClr val="FF0000"/>
                </a:solidFill>
                <a:latin typeface="Times New Roman"/>
                <a:cs typeface="Times New Roman"/>
              </a:rPr>
              <a:t> </a:t>
            </a:r>
            <a:r>
              <a:rPr lang="cs-CZ" sz="2800" dirty="0" err="1" smtClean="0">
                <a:solidFill>
                  <a:srgbClr val="FF0000"/>
                </a:solidFill>
                <a:latin typeface="Times New Roman"/>
                <a:cs typeface="Times New Roman"/>
              </a:rPr>
              <a:t>their</a:t>
            </a:r>
            <a:r>
              <a:rPr lang="cs-CZ" sz="2800" dirty="0" smtClean="0">
                <a:solidFill>
                  <a:srgbClr val="FF0000"/>
                </a:solidFill>
                <a:latin typeface="Times New Roman"/>
                <a:cs typeface="Times New Roman"/>
              </a:rPr>
              <a:t> </a:t>
            </a:r>
            <a:r>
              <a:rPr lang="cs-CZ" sz="2800" dirty="0" err="1" smtClean="0">
                <a:solidFill>
                  <a:srgbClr val="FF0000"/>
                </a:solidFill>
                <a:latin typeface="Times New Roman"/>
                <a:cs typeface="Times New Roman"/>
              </a:rPr>
              <a:t>meaning</a:t>
            </a:r>
            <a:r>
              <a:rPr lang="cs-CZ" sz="2800" dirty="0" smtClean="0">
                <a:solidFill>
                  <a:srgbClr val="FF0000"/>
                </a:solidFill>
                <a:latin typeface="Times New Roman"/>
                <a:cs typeface="Times New Roman"/>
              </a:rPr>
              <a:t> </a:t>
            </a:r>
            <a:r>
              <a:rPr lang="cs-CZ" sz="4800" dirty="0" smtClean="0">
                <a:solidFill>
                  <a:srgbClr val="FF0000"/>
                </a:solidFill>
                <a:latin typeface="Times New Roman"/>
                <a:cs typeface="Times New Roman"/>
              </a:rPr>
              <a:t>!</a:t>
            </a:r>
            <a:endParaRPr lang="en-GB" sz="48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bg2">
              <a:lumMod val="75000"/>
            </a:schemeClr>
          </a:solidFill>
          <a:ln w="28575">
            <a:solidFill>
              <a:schemeClr val="tx1"/>
            </a:solidFill>
          </a:ln>
        </p:spPr>
        <p:txBody>
          <a:bodyPr/>
          <a:lstStyle/>
          <a:p>
            <a:r>
              <a:rPr lang="cs-CZ" sz="3600" dirty="0" err="1" smtClean="0"/>
              <a:t>What</a:t>
            </a:r>
            <a:r>
              <a:rPr lang="cs-CZ" sz="3600" dirty="0" smtClean="0"/>
              <a:t> is </a:t>
            </a:r>
            <a:r>
              <a:rPr lang="cs-CZ" sz="3600" dirty="0" err="1" smtClean="0"/>
              <a:t>right</a:t>
            </a:r>
            <a:r>
              <a:rPr lang="cs-CZ" sz="3600" dirty="0" smtClean="0"/>
              <a:t>?</a:t>
            </a:r>
            <a:endParaRPr lang="en-GB" sz="36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solidFill>
            <a:schemeClr val="bg2">
              <a:lumMod val="90000"/>
            </a:schemeClr>
          </a:solidFill>
        </p:spPr>
        <p:txBody>
          <a:bodyPr>
            <a:normAutofit/>
          </a:bodyPr>
          <a:lstStyle/>
          <a:p>
            <a:r>
              <a:rPr lang="cs-CZ" sz="2400" dirty="0" err="1" smtClean="0"/>
              <a:t>Our</a:t>
            </a:r>
            <a:r>
              <a:rPr lang="cs-CZ" sz="2400" dirty="0" smtClean="0"/>
              <a:t> </a:t>
            </a:r>
            <a:r>
              <a:rPr lang="cs-CZ" sz="2400" dirty="0" err="1" smtClean="0"/>
              <a:t>mum</a:t>
            </a:r>
            <a:r>
              <a:rPr lang="cs-CZ" sz="2400" dirty="0" smtClean="0"/>
              <a:t> is </a:t>
            </a:r>
            <a:r>
              <a:rPr lang="cs-CZ" sz="2400" dirty="0" err="1" smtClean="0"/>
              <a:t>angry</a:t>
            </a:r>
            <a:r>
              <a:rPr lang="cs-CZ" sz="2400" dirty="0" smtClean="0"/>
              <a:t> </a:t>
            </a:r>
            <a:r>
              <a:rPr lang="cs-CZ" sz="2400" b="1" i="1" dirty="0" err="1" smtClean="0"/>
              <a:t>obviously</a:t>
            </a:r>
            <a:r>
              <a:rPr lang="cs-CZ" sz="2400" b="1" i="1" dirty="0" smtClean="0"/>
              <a:t>/</a:t>
            </a:r>
            <a:r>
              <a:rPr lang="cs-CZ" sz="2400" b="1" i="1" dirty="0" err="1" smtClean="0"/>
              <a:t>however</a:t>
            </a:r>
            <a:r>
              <a:rPr lang="cs-CZ" sz="2400" dirty="0" smtClean="0"/>
              <a:t> </a:t>
            </a:r>
            <a:r>
              <a:rPr lang="cs-CZ" sz="2400" dirty="0" err="1" smtClean="0"/>
              <a:t>she</a:t>
            </a:r>
            <a:r>
              <a:rPr lang="cs-CZ" sz="2400" dirty="0" smtClean="0"/>
              <a:t> </a:t>
            </a:r>
            <a:r>
              <a:rPr lang="cs-CZ" sz="2400" dirty="0" err="1" smtClean="0"/>
              <a:t>doesn</a:t>
            </a:r>
            <a:r>
              <a:rPr lang="cs-CZ" sz="2400" dirty="0" smtClean="0"/>
              <a:t>´t </a:t>
            </a:r>
            <a:r>
              <a:rPr lang="cs-CZ" sz="2400" dirty="0" err="1" smtClean="0"/>
              <a:t>say</a:t>
            </a:r>
            <a:r>
              <a:rPr lang="cs-CZ" sz="2400" dirty="0" smtClean="0"/>
              <a:t> </a:t>
            </a:r>
            <a:r>
              <a:rPr lang="cs-CZ" sz="2400" dirty="0" err="1" smtClean="0"/>
              <a:t>anything</a:t>
            </a:r>
            <a:r>
              <a:rPr lang="cs-CZ" sz="2400" dirty="0" smtClean="0"/>
              <a:t>. </a:t>
            </a:r>
          </a:p>
          <a:p>
            <a:r>
              <a:rPr lang="cs-CZ" sz="2400" dirty="0" err="1" smtClean="0"/>
              <a:t>She</a:t>
            </a:r>
            <a:r>
              <a:rPr lang="cs-CZ" sz="2400" dirty="0" smtClean="0"/>
              <a:t> is </a:t>
            </a:r>
            <a:r>
              <a:rPr lang="cs-CZ" sz="2400" dirty="0" err="1" smtClean="0"/>
              <a:t>angry</a:t>
            </a:r>
            <a:r>
              <a:rPr lang="cs-CZ" sz="2400" dirty="0" smtClean="0"/>
              <a:t> </a:t>
            </a:r>
            <a:r>
              <a:rPr lang="cs-CZ" sz="2400" b="1" i="1" dirty="0" err="1" smtClean="0"/>
              <a:t>so</a:t>
            </a:r>
            <a:r>
              <a:rPr lang="cs-CZ" sz="2400" b="1" i="1" dirty="0" smtClean="0"/>
              <a:t>/</a:t>
            </a:r>
            <a:r>
              <a:rPr lang="cs-CZ" sz="2400" b="1" i="1" dirty="0" err="1" smtClean="0"/>
              <a:t>because</a:t>
            </a:r>
            <a:r>
              <a:rPr lang="cs-CZ" sz="2400" dirty="0" smtClean="0"/>
              <a:t> </a:t>
            </a:r>
            <a:r>
              <a:rPr lang="cs-CZ" sz="2400" dirty="0" err="1" smtClean="0"/>
              <a:t>you</a:t>
            </a:r>
            <a:r>
              <a:rPr lang="cs-CZ" sz="2400" dirty="0" smtClean="0"/>
              <a:t> ´ve </a:t>
            </a:r>
            <a:r>
              <a:rPr lang="cs-CZ" sz="2400" dirty="0" err="1" smtClean="0"/>
              <a:t>broken</a:t>
            </a:r>
            <a:r>
              <a:rPr lang="cs-CZ" sz="2400" dirty="0" smtClean="0"/>
              <a:t> her </a:t>
            </a:r>
            <a:r>
              <a:rPr lang="cs-CZ" sz="2400" dirty="0" err="1" smtClean="0"/>
              <a:t>favourite</a:t>
            </a:r>
            <a:r>
              <a:rPr lang="cs-CZ" sz="2400" dirty="0" smtClean="0"/>
              <a:t> </a:t>
            </a:r>
            <a:r>
              <a:rPr lang="cs-CZ" sz="2400" dirty="0" err="1" smtClean="0"/>
              <a:t>cup</a:t>
            </a:r>
            <a:r>
              <a:rPr lang="cs-CZ" sz="2400" dirty="0" smtClean="0"/>
              <a:t>! </a:t>
            </a:r>
          </a:p>
          <a:p>
            <a:r>
              <a:rPr lang="cs-CZ" sz="2400" dirty="0" smtClean="0"/>
              <a:t>I </a:t>
            </a:r>
            <a:r>
              <a:rPr lang="cs-CZ" sz="2400" dirty="0" err="1" smtClean="0"/>
              <a:t>know</a:t>
            </a:r>
            <a:r>
              <a:rPr lang="cs-CZ" sz="2400" dirty="0" smtClean="0"/>
              <a:t> </a:t>
            </a:r>
            <a:r>
              <a:rPr lang="cs-CZ" sz="2400" dirty="0" err="1" smtClean="0"/>
              <a:t>cou</a:t>
            </a:r>
            <a:r>
              <a:rPr lang="cs-CZ" sz="2400" dirty="0" smtClean="0"/>
              <a:t> </a:t>
            </a:r>
            <a:r>
              <a:rPr lang="cs-CZ" sz="2400" dirty="0" err="1" smtClean="0"/>
              <a:t>didn</a:t>
            </a:r>
            <a:r>
              <a:rPr lang="cs-CZ" sz="2400" dirty="0" smtClean="0"/>
              <a:t>´t </a:t>
            </a:r>
            <a:r>
              <a:rPr lang="cs-CZ" sz="2400" dirty="0" err="1" smtClean="0"/>
              <a:t>want</a:t>
            </a:r>
            <a:r>
              <a:rPr lang="cs-CZ" sz="2400" dirty="0" smtClean="0"/>
              <a:t> to </a:t>
            </a:r>
            <a:r>
              <a:rPr lang="cs-CZ" sz="2400" b="1" i="1" dirty="0" err="1" smtClean="0"/>
              <a:t>neverthless</a:t>
            </a:r>
            <a:r>
              <a:rPr lang="cs-CZ" sz="2400" b="1" i="1" dirty="0" smtClean="0"/>
              <a:t>/</a:t>
            </a:r>
            <a:r>
              <a:rPr lang="cs-CZ" sz="2400" b="1" i="1" dirty="0" err="1" smtClean="0"/>
              <a:t>moreover</a:t>
            </a:r>
            <a:r>
              <a:rPr lang="cs-CZ" sz="2400" dirty="0" smtClean="0"/>
              <a:t> </a:t>
            </a:r>
            <a:r>
              <a:rPr lang="cs-CZ" sz="2400" dirty="0" err="1" smtClean="0"/>
              <a:t>you</a:t>
            </a:r>
            <a:r>
              <a:rPr lang="cs-CZ" sz="2400" dirty="0" smtClean="0"/>
              <a:t> </a:t>
            </a:r>
            <a:r>
              <a:rPr lang="cs-CZ" sz="2400" dirty="0" err="1" smtClean="0"/>
              <a:t>should</a:t>
            </a:r>
            <a:r>
              <a:rPr lang="cs-CZ" sz="2400" dirty="0" smtClean="0"/>
              <a:t> </a:t>
            </a:r>
            <a:r>
              <a:rPr lang="cs-CZ" sz="2400" dirty="0" err="1" smtClean="0"/>
              <a:t>appologize</a:t>
            </a:r>
            <a:r>
              <a:rPr lang="cs-CZ" sz="2400" dirty="0" smtClean="0"/>
              <a:t>! </a:t>
            </a:r>
          </a:p>
          <a:p>
            <a:r>
              <a:rPr lang="cs-CZ" sz="2400" b="1" i="1" dirty="0" err="1" smtClean="0"/>
              <a:t>At</a:t>
            </a:r>
            <a:r>
              <a:rPr lang="cs-CZ" sz="2400" b="1" i="1" dirty="0" smtClean="0"/>
              <a:t> </a:t>
            </a:r>
            <a:r>
              <a:rPr lang="cs-CZ" sz="2400" b="1" i="1" dirty="0" err="1" smtClean="0"/>
              <a:t>first</a:t>
            </a:r>
            <a:r>
              <a:rPr lang="cs-CZ" sz="2400" b="1" i="1" dirty="0" smtClean="0"/>
              <a:t>/</a:t>
            </a:r>
            <a:r>
              <a:rPr lang="cs-CZ" sz="2400" b="1" i="1" dirty="0" err="1" smtClean="0"/>
              <a:t>firstly</a:t>
            </a:r>
            <a:r>
              <a:rPr lang="cs-CZ" sz="2400" b="1" i="1" dirty="0" smtClean="0"/>
              <a:t> </a:t>
            </a:r>
            <a:r>
              <a:rPr lang="cs-CZ" sz="2400" dirty="0" smtClean="0"/>
              <a:t>I </a:t>
            </a:r>
            <a:r>
              <a:rPr lang="cs-CZ" sz="2400" dirty="0" err="1" smtClean="0"/>
              <a:t>wanted</a:t>
            </a:r>
            <a:r>
              <a:rPr lang="cs-CZ" sz="2400" dirty="0" smtClean="0"/>
              <a:t> to </a:t>
            </a:r>
            <a:r>
              <a:rPr lang="cs-CZ" sz="2400" b="1" i="1" dirty="0" err="1" smtClean="0"/>
              <a:t>so</a:t>
            </a:r>
            <a:r>
              <a:rPr lang="cs-CZ" sz="2400" b="1" i="1" dirty="0" smtClean="0"/>
              <a:t>/</a:t>
            </a:r>
            <a:r>
              <a:rPr lang="cs-CZ" sz="2400" b="1" i="1" dirty="0" err="1" smtClean="0"/>
              <a:t>but</a:t>
            </a:r>
            <a:r>
              <a:rPr lang="cs-CZ" sz="2400" dirty="0" smtClean="0"/>
              <a:t> I </a:t>
            </a:r>
            <a:r>
              <a:rPr lang="cs-CZ" sz="2400" dirty="0" err="1" smtClean="0"/>
              <a:t>haven</a:t>
            </a:r>
            <a:r>
              <a:rPr lang="cs-CZ" sz="2400" dirty="0" smtClean="0"/>
              <a:t>´t </a:t>
            </a:r>
            <a:r>
              <a:rPr lang="cs-CZ" sz="2400" dirty="0" err="1" smtClean="0"/>
              <a:t>been</a:t>
            </a:r>
            <a:r>
              <a:rPr lang="cs-CZ" sz="2400" dirty="0" smtClean="0"/>
              <a:t> </a:t>
            </a:r>
            <a:r>
              <a:rPr lang="cs-CZ" sz="2400" dirty="0" err="1" smtClean="0"/>
              <a:t>given</a:t>
            </a:r>
            <a:r>
              <a:rPr lang="cs-CZ" sz="2400" dirty="0" smtClean="0"/>
              <a:t> a </a:t>
            </a:r>
            <a:r>
              <a:rPr lang="cs-CZ" sz="2400" dirty="0" err="1" smtClean="0"/>
              <a:t>chance</a:t>
            </a:r>
            <a:r>
              <a:rPr lang="cs-CZ" sz="2400" dirty="0" smtClean="0"/>
              <a:t>! </a:t>
            </a:r>
          </a:p>
          <a:p>
            <a:r>
              <a:rPr lang="cs-CZ" sz="2400" dirty="0" smtClean="0"/>
              <a:t>Do </a:t>
            </a:r>
            <a:r>
              <a:rPr lang="cs-CZ" sz="2400" dirty="0" err="1" smtClean="0"/>
              <a:t>you</a:t>
            </a:r>
            <a:r>
              <a:rPr lang="cs-CZ" sz="2400" dirty="0" smtClean="0"/>
              <a:t> love </a:t>
            </a:r>
            <a:r>
              <a:rPr lang="cs-CZ" sz="2400" dirty="0" err="1" smtClean="0"/>
              <a:t>me</a:t>
            </a:r>
            <a:r>
              <a:rPr lang="cs-CZ" sz="2400" dirty="0" smtClean="0"/>
              <a:t>? – </a:t>
            </a:r>
            <a:r>
              <a:rPr lang="cs-CZ" sz="2400" b="1" i="1" dirty="0" err="1" smtClean="0"/>
              <a:t>Fortunately</a:t>
            </a:r>
            <a:r>
              <a:rPr lang="cs-CZ" sz="2400" b="1" i="1" dirty="0" smtClean="0"/>
              <a:t>/of </a:t>
            </a:r>
            <a:r>
              <a:rPr lang="cs-CZ" sz="2400" b="1" i="1" dirty="0" err="1" smtClean="0"/>
              <a:t>course</a:t>
            </a:r>
            <a:r>
              <a:rPr lang="cs-CZ" sz="2400" b="1" i="1" dirty="0" smtClean="0"/>
              <a:t> </a:t>
            </a:r>
            <a:r>
              <a:rPr lang="cs-CZ" sz="2400" dirty="0" smtClean="0"/>
              <a:t>I do! </a:t>
            </a:r>
          </a:p>
          <a:p>
            <a:r>
              <a:rPr lang="cs-CZ" sz="2400" dirty="0" err="1" smtClean="0"/>
              <a:t>Hallo</a:t>
            </a:r>
            <a:r>
              <a:rPr lang="cs-CZ" sz="2400" dirty="0" smtClean="0"/>
              <a:t>, </a:t>
            </a:r>
            <a:r>
              <a:rPr lang="cs-CZ" sz="2400" dirty="0" err="1" smtClean="0"/>
              <a:t>Pete</a:t>
            </a:r>
            <a:r>
              <a:rPr lang="cs-CZ" sz="2400" dirty="0" smtClean="0"/>
              <a:t>! – </a:t>
            </a:r>
            <a:r>
              <a:rPr lang="cs-CZ" sz="2400" dirty="0" err="1" smtClean="0"/>
              <a:t>Hallo</a:t>
            </a:r>
            <a:r>
              <a:rPr lang="cs-CZ" sz="2400" dirty="0" smtClean="0"/>
              <a:t>, </a:t>
            </a:r>
            <a:r>
              <a:rPr lang="cs-CZ" sz="2400" b="1" i="1" dirty="0" err="1" smtClean="0"/>
              <a:t>actually</a:t>
            </a:r>
            <a:r>
              <a:rPr lang="cs-CZ" sz="2400" b="1" i="1" dirty="0" smtClean="0"/>
              <a:t>/</a:t>
            </a:r>
            <a:r>
              <a:rPr lang="cs-CZ" sz="2400" b="1" i="1" dirty="0" err="1" smtClean="0"/>
              <a:t>really</a:t>
            </a:r>
            <a:r>
              <a:rPr lang="cs-CZ" sz="2400" dirty="0" smtClean="0"/>
              <a:t> my </a:t>
            </a:r>
            <a:r>
              <a:rPr lang="cs-CZ" sz="2400" dirty="0" err="1" smtClean="0"/>
              <a:t>name</a:t>
            </a:r>
            <a:r>
              <a:rPr lang="cs-CZ" sz="2400" dirty="0" smtClean="0"/>
              <a:t> is Gregory. </a:t>
            </a:r>
          </a:p>
          <a:p>
            <a:r>
              <a:rPr lang="cs-CZ" sz="2400" dirty="0" smtClean="0"/>
              <a:t>A </a:t>
            </a:r>
            <a:r>
              <a:rPr lang="cs-CZ" sz="2400" dirty="0" err="1" smtClean="0"/>
              <a:t>friend</a:t>
            </a:r>
            <a:r>
              <a:rPr lang="cs-CZ" sz="2400" dirty="0" smtClean="0"/>
              <a:t> in </a:t>
            </a:r>
            <a:r>
              <a:rPr lang="cs-CZ" sz="2400" dirty="0" err="1" smtClean="0"/>
              <a:t>need</a:t>
            </a:r>
            <a:r>
              <a:rPr lang="cs-CZ" sz="2400" dirty="0" smtClean="0"/>
              <a:t> is a </a:t>
            </a:r>
            <a:r>
              <a:rPr lang="cs-CZ" sz="2400" dirty="0" err="1" smtClean="0"/>
              <a:t>friend</a:t>
            </a:r>
            <a:r>
              <a:rPr lang="cs-CZ" sz="2400" dirty="0" smtClean="0"/>
              <a:t> </a:t>
            </a:r>
            <a:r>
              <a:rPr lang="cs-CZ" sz="2400" b="1" i="1" dirty="0" err="1" smtClean="0"/>
              <a:t>surely</a:t>
            </a:r>
            <a:r>
              <a:rPr lang="cs-CZ" sz="2400" b="1" i="1" dirty="0" smtClean="0"/>
              <a:t>/</a:t>
            </a:r>
            <a:r>
              <a:rPr lang="cs-CZ" sz="2400" b="1" i="1" dirty="0" err="1" smtClean="0"/>
              <a:t>indeed</a:t>
            </a:r>
            <a:r>
              <a:rPr lang="cs-CZ" sz="2400" b="1" i="1" dirty="0" smtClean="0"/>
              <a:t>! </a:t>
            </a:r>
          </a:p>
          <a:p>
            <a:endParaRPr lang="cs-CZ" sz="2400" b="1" i="1" dirty="0" smtClean="0"/>
          </a:p>
          <a:p>
            <a:endParaRPr lang="cs-CZ" sz="2400" dirty="0" smtClean="0"/>
          </a:p>
          <a:p>
            <a:endParaRPr lang="cs-CZ" sz="2400" dirty="0" smtClean="0"/>
          </a:p>
          <a:p>
            <a:endParaRPr lang="en-GB" sz="24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bg2">
              <a:lumMod val="75000"/>
            </a:schemeClr>
          </a:solidFill>
          <a:ln w="28575">
            <a:solidFill>
              <a:schemeClr val="tx1"/>
            </a:solidFill>
          </a:ln>
        </p:spPr>
        <p:txBody>
          <a:bodyPr/>
          <a:lstStyle/>
          <a:p>
            <a:r>
              <a:rPr lang="cs-CZ" sz="3600" dirty="0" err="1" smtClean="0"/>
              <a:t>What</a:t>
            </a:r>
            <a:r>
              <a:rPr lang="cs-CZ" sz="3600" dirty="0" smtClean="0"/>
              <a:t> is </a:t>
            </a:r>
            <a:r>
              <a:rPr lang="cs-CZ" sz="3600" dirty="0" err="1" smtClean="0"/>
              <a:t>right</a:t>
            </a:r>
            <a:r>
              <a:rPr lang="cs-CZ" sz="3600" dirty="0" smtClean="0"/>
              <a:t>?</a:t>
            </a:r>
            <a:endParaRPr lang="en-GB" sz="36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solidFill>
            <a:schemeClr val="bg2">
              <a:lumMod val="90000"/>
            </a:schemeClr>
          </a:solidFill>
        </p:spPr>
        <p:txBody>
          <a:bodyPr>
            <a:normAutofit/>
          </a:bodyPr>
          <a:lstStyle/>
          <a:p>
            <a:r>
              <a:rPr lang="cs-CZ" sz="2400" dirty="0" err="1" smtClean="0"/>
              <a:t>Our</a:t>
            </a:r>
            <a:r>
              <a:rPr lang="cs-CZ" sz="2400" dirty="0" smtClean="0"/>
              <a:t> </a:t>
            </a:r>
            <a:r>
              <a:rPr lang="cs-CZ" sz="2400" dirty="0" err="1" smtClean="0"/>
              <a:t>mum</a:t>
            </a:r>
            <a:r>
              <a:rPr lang="cs-CZ" sz="2400" dirty="0" smtClean="0"/>
              <a:t> is </a:t>
            </a:r>
            <a:r>
              <a:rPr lang="cs-CZ" sz="2400" dirty="0" err="1" smtClean="0"/>
              <a:t>angry</a:t>
            </a:r>
            <a:r>
              <a:rPr lang="cs-CZ" sz="2400" dirty="0" smtClean="0"/>
              <a:t> </a:t>
            </a:r>
            <a:r>
              <a:rPr lang="cs-CZ" sz="2400" b="1" i="1" dirty="0" err="1" smtClean="0"/>
              <a:t>obviously</a:t>
            </a:r>
            <a:r>
              <a:rPr lang="cs-CZ" sz="2400" b="1" i="1" dirty="0" smtClean="0"/>
              <a:t>/</a:t>
            </a:r>
            <a:r>
              <a:rPr lang="cs-CZ" sz="2400" b="1" i="1" u="sng" dirty="0" err="1" smtClean="0">
                <a:solidFill>
                  <a:srgbClr val="FF0000"/>
                </a:solidFill>
              </a:rPr>
              <a:t>however</a:t>
            </a:r>
            <a:r>
              <a:rPr lang="cs-CZ" sz="2400" dirty="0" smtClean="0"/>
              <a:t> </a:t>
            </a:r>
            <a:r>
              <a:rPr lang="cs-CZ" sz="2400" dirty="0" err="1" smtClean="0"/>
              <a:t>she</a:t>
            </a:r>
            <a:r>
              <a:rPr lang="cs-CZ" sz="2400" dirty="0" smtClean="0"/>
              <a:t> </a:t>
            </a:r>
            <a:r>
              <a:rPr lang="cs-CZ" sz="2400" dirty="0" err="1" smtClean="0"/>
              <a:t>doesn</a:t>
            </a:r>
            <a:r>
              <a:rPr lang="cs-CZ" sz="2400" dirty="0" smtClean="0"/>
              <a:t>´t </a:t>
            </a:r>
            <a:r>
              <a:rPr lang="cs-CZ" sz="2400" dirty="0" err="1" smtClean="0"/>
              <a:t>say</a:t>
            </a:r>
            <a:r>
              <a:rPr lang="cs-CZ" sz="2400" dirty="0" smtClean="0"/>
              <a:t> </a:t>
            </a:r>
            <a:r>
              <a:rPr lang="cs-CZ" sz="2400" dirty="0" err="1" smtClean="0"/>
              <a:t>anything</a:t>
            </a:r>
            <a:r>
              <a:rPr lang="cs-CZ" sz="2400" dirty="0" smtClean="0"/>
              <a:t>. </a:t>
            </a:r>
          </a:p>
          <a:p>
            <a:r>
              <a:rPr lang="cs-CZ" sz="2400" dirty="0" err="1" smtClean="0"/>
              <a:t>She</a:t>
            </a:r>
            <a:r>
              <a:rPr lang="cs-CZ" sz="2400" dirty="0" smtClean="0"/>
              <a:t> is </a:t>
            </a:r>
            <a:r>
              <a:rPr lang="cs-CZ" sz="2400" dirty="0" err="1" smtClean="0"/>
              <a:t>angry</a:t>
            </a:r>
            <a:r>
              <a:rPr lang="cs-CZ" sz="2400" dirty="0" smtClean="0"/>
              <a:t> </a:t>
            </a:r>
            <a:r>
              <a:rPr lang="cs-CZ" sz="2400" b="1" i="1" dirty="0" err="1" smtClean="0"/>
              <a:t>so</a:t>
            </a:r>
            <a:r>
              <a:rPr lang="cs-CZ" sz="2400" b="1" i="1" dirty="0" smtClean="0"/>
              <a:t>/</a:t>
            </a:r>
            <a:r>
              <a:rPr lang="cs-CZ" sz="2400" b="1" i="1" u="sng" dirty="0" err="1" smtClean="0">
                <a:solidFill>
                  <a:srgbClr val="FF0000"/>
                </a:solidFill>
              </a:rPr>
              <a:t>because</a:t>
            </a:r>
            <a:r>
              <a:rPr lang="cs-CZ" sz="2400" dirty="0" smtClean="0"/>
              <a:t> </a:t>
            </a:r>
            <a:r>
              <a:rPr lang="cs-CZ" sz="2400" dirty="0" err="1" smtClean="0"/>
              <a:t>you</a:t>
            </a:r>
            <a:r>
              <a:rPr lang="cs-CZ" sz="2400" dirty="0" smtClean="0"/>
              <a:t> ´ve </a:t>
            </a:r>
            <a:r>
              <a:rPr lang="cs-CZ" sz="2400" dirty="0" err="1" smtClean="0"/>
              <a:t>broken</a:t>
            </a:r>
            <a:r>
              <a:rPr lang="cs-CZ" sz="2400" dirty="0" smtClean="0"/>
              <a:t> her </a:t>
            </a:r>
            <a:r>
              <a:rPr lang="cs-CZ" sz="2400" dirty="0" err="1" smtClean="0"/>
              <a:t>favourite</a:t>
            </a:r>
            <a:r>
              <a:rPr lang="cs-CZ" sz="2400" dirty="0" smtClean="0"/>
              <a:t> </a:t>
            </a:r>
            <a:r>
              <a:rPr lang="cs-CZ" sz="2400" dirty="0" err="1" smtClean="0"/>
              <a:t>cup</a:t>
            </a:r>
            <a:r>
              <a:rPr lang="cs-CZ" sz="2400" dirty="0" smtClean="0"/>
              <a:t>! </a:t>
            </a:r>
          </a:p>
          <a:p>
            <a:r>
              <a:rPr lang="cs-CZ" sz="2400" dirty="0" smtClean="0"/>
              <a:t>I </a:t>
            </a:r>
            <a:r>
              <a:rPr lang="cs-CZ" sz="2400" dirty="0" err="1" smtClean="0"/>
              <a:t>know</a:t>
            </a:r>
            <a:r>
              <a:rPr lang="cs-CZ" sz="2400" dirty="0" smtClean="0"/>
              <a:t> </a:t>
            </a:r>
            <a:r>
              <a:rPr lang="cs-CZ" sz="2400" dirty="0" err="1" smtClean="0"/>
              <a:t>cou</a:t>
            </a:r>
            <a:r>
              <a:rPr lang="cs-CZ" sz="2400" dirty="0" smtClean="0"/>
              <a:t> </a:t>
            </a:r>
            <a:r>
              <a:rPr lang="cs-CZ" sz="2400" dirty="0" err="1" smtClean="0"/>
              <a:t>didn</a:t>
            </a:r>
            <a:r>
              <a:rPr lang="cs-CZ" sz="2400" dirty="0" smtClean="0"/>
              <a:t>´t </a:t>
            </a:r>
            <a:r>
              <a:rPr lang="cs-CZ" sz="2400" dirty="0" err="1" smtClean="0"/>
              <a:t>want</a:t>
            </a:r>
            <a:r>
              <a:rPr lang="cs-CZ" sz="2400" dirty="0" smtClean="0"/>
              <a:t> to </a:t>
            </a:r>
            <a:r>
              <a:rPr lang="cs-CZ" sz="2400" b="1" i="1" u="sng" dirty="0" err="1" smtClean="0">
                <a:solidFill>
                  <a:srgbClr val="FF0000"/>
                </a:solidFill>
              </a:rPr>
              <a:t>neverthless</a:t>
            </a:r>
            <a:r>
              <a:rPr lang="cs-CZ" sz="2400" b="1" i="1" dirty="0" smtClean="0"/>
              <a:t>/</a:t>
            </a:r>
            <a:r>
              <a:rPr lang="cs-CZ" sz="2400" b="1" i="1" dirty="0" err="1" smtClean="0"/>
              <a:t>moreover</a:t>
            </a:r>
            <a:r>
              <a:rPr lang="cs-CZ" sz="2400" dirty="0" smtClean="0"/>
              <a:t> </a:t>
            </a:r>
            <a:r>
              <a:rPr lang="cs-CZ" sz="2400" dirty="0" err="1" smtClean="0"/>
              <a:t>you</a:t>
            </a:r>
            <a:r>
              <a:rPr lang="cs-CZ" sz="2400" dirty="0" smtClean="0"/>
              <a:t> </a:t>
            </a:r>
            <a:r>
              <a:rPr lang="cs-CZ" sz="2400" dirty="0" err="1" smtClean="0"/>
              <a:t>should</a:t>
            </a:r>
            <a:r>
              <a:rPr lang="cs-CZ" sz="2400" dirty="0" smtClean="0"/>
              <a:t> </a:t>
            </a:r>
            <a:r>
              <a:rPr lang="cs-CZ" sz="2400" dirty="0" err="1" smtClean="0"/>
              <a:t>appologize</a:t>
            </a:r>
            <a:r>
              <a:rPr lang="cs-CZ" sz="2400" dirty="0" smtClean="0"/>
              <a:t>! </a:t>
            </a:r>
          </a:p>
          <a:p>
            <a:r>
              <a:rPr lang="cs-CZ" sz="2400" b="1" i="1" u="sng" dirty="0" err="1" smtClean="0">
                <a:solidFill>
                  <a:srgbClr val="FF0000"/>
                </a:solidFill>
              </a:rPr>
              <a:t>At</a:t>
            </a:r>
            <a:r>
              <a:rPr lang="cs-CZ" sz="2400" b="1" i="1" u="sng" dirty="0" smtClean="0">
                <a:solidFill>
                  <a:srgbClr val="FF0000"/>
                </a:solidFill>
              </a:rPr>
              <a:t> </a:t>
            </a:r>
            <a:r>
              <a:rPr lang="cs-CZ" sz="2400" b="1" i="1" u="sng" dirty="0" err="1" smtClean="0">
                <a:solidFill>
                  <a:srgbClr val="FF0000"/>
                </a:solidFill>
              </a:rPr>
              <a:t>first</a:t>
            </a:r>
            <a:r>
              <a:rPr lang="cs-CZ" sz="2400" b="1" i="1" dirty="0" smtClean="0"/>
              <a:t>/</a:t>
            </a:r>
            <a:r>
              <a:rPr lang="cs-CZ" sz="2400" b="1" i="1" dirty="0" err="1" smtClean="0"/>
              <a:t>firstly</a:t>
            </a:r>
            <a:r>
              <a:rPr lang="cs-CZ" sz="2400" b="1" i="1" dirty="0" smtClean="0"/>
              <a:t> </a:t>
            </a:r>
            <a:r>
              <a:rPr lang="cs-CZ" sz="2400" dirty="0" smtClean="0"/>
              <a:t>I </a:t>
            </a:r>
            <a:r>
              <a:rPr lang="cs-CZ" sz="2400" dirty="0" err="1" smtClean="0"/>
              <a:t>wanted</a:t>
            </a:r>
            <a:r>
              <a:rPr lang="cs-CZ" sz="2400" dirty="0" smtClean="0"/>
              <a:t> to </a:t>
            </a:r>
            <a:r>
              <a:rPr lang="cs-CZ" sz="2400" b="1" i="1" dirty="0" err="1" smtClean="0"/>
              <a:t>so</a:t>
            </a:r>
            <a:r>
              <a:rPr lang="cs-CZ" sz="2400" b="1" i="1" dirty="0" smtClean="0"/>
              <a:t>/</a:t>
            </a:r>
            <a:r>
              <a:rPr lang="cs-CZ" sz="2400" b="1" i="1" u="sng" dirty="0" err="1" smtClean="0">
                <a:solidFill>
                  <a:srgbClr val="FF0000"/>
                </a:solidFill>
              </a:rPr>
              <a:t>but</a:t>
            </a:r>
            <a:r>
              <a:rPr lang="cs-CZ" sz="2400" dirty="0" smtClean="0"/>
              <a:t> I </a:t>
            </a:r>
            <a:r>
              <a:rPr lang="cs-CZ" sz="2400" dirty="0" err="1" smtClean="0"/>
              <a:t>haven</a:t>
            </a:r>
            <a:r>
              <a:rPr lang="cs-CZ" sz="2400" dirty="0" smtClean="0"/>
              <a:t>´t </a:t>
            </a:r>
            <a:r>
              <a:rPr lang="cs-CZ" sz="2400" dirty="0" err="1" smtClean="0"/>
              <a:t>been</a:t>
            </a:r>
            <a:r>
              <a:rPr lang="cs-CZ" sz="2400" dirty="0" smtClean="0"/>
              <a:t> </a:t>
            </a:r>
            <a:r>
              <a:rPr lang="cs-CZ" sz="2400" dirty="0" err="1" smtClean="0"/>
              <a:t>given</a:t>
            </a:r>
            <a:r>
              <a:rPr lang="cs-CZ" sz="2400" dirty="0" smtClean="0"/>
              <a:t> a </a:t>
            </a:r>
            <a:r>
              <a:rPr lang="cs-CZ" sz="2400" dirty="0" err="1" smtClean="0"/>
              <a:t>chance</a:t>
            </a:r>
            <a:r>
              <a:rPr lang="cs-CZ" sz="2400" dirty="0" smtClean="0"/>
              <a:t>! </a:t>
            </a:r>
          </a:p>
          <a:p>
            <a:r>
              <a:rPr lang="cs-CZ" sz="2400" dirty="0" smtClean="0"/>
              <a:t>Do </a:t>
            </a:r>
            <a:r>
              <a:rPr lang="cs-CZ" sz="2400" dirty="0" err="1" smtClean="0"/>
              <a:t>you</a:t>
            </a:r>
            <a:r>
              <a:rPr lang="cs-CZ" sz="2400" dirty="0" smtClean="0"/>
              <a:t> love </a:t>
            </a:r>
            <a:r>
              <a:rPr lang="cs-CZ" sz="2400" dirty="0" err="1" smtClean="0"/>
              <a:t>me</a:t>
            </a:r>
            <a:r>
              <a:rPr lang="cs-CZ" sz="2400" dirty="0" smtClean="0"/>
              <a:t>? – </a:t>
            </a:r>
            <a:r>
              <a:rPr lang="cs-CZ" sz="2400" b="1" i="1" dirty="0" err="1" smtClean="0"/>
              <a:t>Fortunately</a:t>
            </a:r>
            <a:r>
              <a:rPr lang="cs-CZ" sz="2400" b="1" i="1" dirty="0" smtClean="0"/>
              <a:t>/</a:t>
            </a:r>
            <a:r>
              <a:rPr lang="cs-CZ" sz="2400" b="1" i="1" u="sng" dirty="0" smtClean="0">
                <a:solidFill>
                  <a:srgbClr val="FF0000"/>
                </a:solidFill>
              </a:rPr>
              <a:t>of </a:t>
            </a:r>
            <a:r>
              <a:rPr lang="cs-CZ" sz="2400" b="1" i="1" u="sng" dirty="0" err="1" smtClean="0">
                <a:solidFill>
                  <a:srgbClr val="FF0000"/>
                </a:solidFill>
              </a:rPr>
              <a:t>course</a:t>
            </a:r>
            <a:r>
              <a:rPr lang="cs-CZ" sz="2400" b="1" i="1" u="sng" dirty="0" smtClean="0">
                <a:solidFill>
                  <a:srgbClr val="FF0000"/>
                </a:solidFill>
              </a:rPr>
              <a:t> </a:t>
            </a:r>
            <a:r>
              <a:rPr lang="cs-CZ" sz="2400" dirty="0" smtClean="0"/>
              <a:t>I do! </a:t>
            </a:r>
          </a:p>
          <a:p>
            <a:r>
              <a:rPr lang="cs-CZ" sz="2400" dirty="0" err="1" smtClean="0"/>
              <a:t>Hallo</a:t>
            </a:r>
            <a:r>
              <a:rPr lang="cs-CZ" sz="2400" dirty="0" smtClean="0"/>
              <a:t>, </a:t>
            </a:r>
            <a:r>
              <a:rPr lang="cs-CZ" sz="2400" dirty="0" err="1" smtClean="0"/>
              <a:t>Pete</a:t>
            </a:r>
            <a:r>
              <a:rPr lang="cs-CZ" sz="2400" dirty="0" smtClean="0"/>
              <a:t>! – </a:t>
            </a:r>
            <a:r>
              <a:rPr lang="cs-CZ" sz="2400" dirty="0" err="1" smtClean="0"/>
              <a:t>Hallo</a:t>
            </a:r>
            <a:r>
              <a:rPr lang="cs-CZ" sz="2400" dirty="0" smtClean="0"/>
              <a:t>, </a:t>
            </a:r>
            <a:r>
              <a:rPr lang="cs-CZ" sz="2400" b="1" i="1" u="sng" dirty="0" err="1" smtClean="0">
                <a:solidFill>
                  <a:srgbClr val="FF0000"/>
                </a:solidFill>
              </a:rPr>
              <a:t>actually</a:t>
            </a:r>
            <a:r>
              <a:rPr lang="cs-CZ" sz="2400" b="1" i="1" dirty="0" smtClean="0"/>
              <a:t>/</a:t>
            </a:r>
            <a:r>
              <a:rPr lang="cs-CZ" sz="2400" b="1" i="1" dirty="0" err="1" smtClean="0"/>
              <a:t>really</a:t>
            </a:r>
            <a:r>
              <a:rPr lang="cs-CZ" sz="2400" dirty="0" smtClean="0"/>
              <a:t> my </a:t>
            </a:r>
            <a:r>
              <a:rPr lang="cs-CZ" sz="2400" dirty="0" err="1" smtClean="0"/>
              <a:t>name</a:t>
            </a:r>
            <a:r>
              <a:rPr lang="cs-CZ" sz="2400" dirty="0" smtClean="0"/>
              <a:t> is Gregory. </a:t>
            </a:r>
          </a:p>
          <a:p>
            <a:r>
              <a:rPr lang="cs-CZ" sz="2400" dirty="0" smtClean="0"/>
              <a:t>A </a:t>
            </a:r>
            <a:r>
              <a:rPr lang="cs-CZ" sz="2400" dirty="0" err="1" smtClean="0"/>
              <a:t>friend</a:t>
            </a:r>
            <a:r>
              <a:rPr lang="cs-CZ" sz="2400" dirty="0" smtClean="0"/>
              <a:t> in </a:t>
            </a:r>
            <a:r>
              <a:rPr lang="cs-CZ" sz="2400" dirty="0" err="1" smtClean="0"/>
              <a:t>need</a:t>
            </a:r>
            <a:r>
              <a:rPr lang="cs-CZ" sz="2400" dirty="0" smtClean="0"/>
              <a:t> is a </a:t>
            </a:r>
            <a:r>
              <a:rPr lang="cs-CZ" sz="2400" dirty="0" err="1" smtClean="0"/>
              <a:t>friend</a:t>
            </a:r>
            <a:r>
              <a:rPr lang="cs-CZ" sz="2400" dirty="0" smtClean="0"/>
              <a:t> </a:t>
            </a:r>
            <a:r>
              <a:rPr lang="cs-CZ" sz="2400" b="1" i="1" dirty="0" err="1" smtClean="0"/>
              <a:t>surely</a:t>
            </a:r>
            <a:r>
              <a:rPr lang="cs-CZ" sz="2400" b="1" i="1" dirty="0" smtClean="0"/>
              <a:t>/</a:t>
            </a:r>
            <a:r>
              <a:rPr lang="cs-CZ" sz="2400" b="1" i="1" u="sng" dirty="0" err="1" smtClean="0">
                <a:solidFill>
                  <a:srgbClr val="FF0000"/>
                </a:solidFill>
              </a:rPr>
              <a:t>indeed</a:t>
            </a:r>
            <a:r>
              <a:rPr lang="cs-CZ" sz="2400" b="1" i="1" dirty="0" smtClean="0"/>
              <a:t>! </a:t>
            </a:r>
          </a:p>
          <a:p>
            <a:endParaRPr lang="cs-CZ" sz="2400" b="1" i="1" dirty="0" smtClean="0"/>
          </a:p>
          <a:p>
            <a:endParaRPr lang="cs-CZ" sz="2400" dirty="0" smtClean="0"/>
          </a:p>
          <a:p>
            <a:endParaRPr lang="cs-CZ" sz="2400" dirty="0" smtClean="0"/>
          </a:p>
          <a:p>
            <a:endParaRPr lang="en-GB" sz="240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bg2">
              <a:lumMod val="75000"/>
            </a:schemeClr>
          </a:solidFill>
          <a:ln w="28575">
            <a:solidFill>
              <a:schemeClr val="bg2">
                <a:lumMod val="50000"/>
              </a:schemeClr>
            </a:solidFill>
          </a:ln>
        </p:spPr>
        <p:txBody>
          <a:bodyPr>
            <a:normAutofit/>
          </a:bodyPr>
          <a:lstStyle/>
          <a:p>
            <a:r>
              <a:rPr lang="cs-CZ" sz="3600" dirty="0" err="1" smtClean="0"/>
              <a:t>Complete</a:t>
            </a:r>
            <a:r>
              <a:rPr lang="cs-CZ" sz="3600" dirty="0" smtClean="0"/>
              <a:t> </a:t>
            </a:r>
            <a:r>
              <a:rPr lang="cs-CZ" sz="3600" dirty="0" err="1" smtClean="0"/>
              <a:t>the</a:t>
            </a:r>
            <a:r>
              <a:rPr lang="cs-CZ" sz="3600" dirty="0" smtClean="0"/>
              <a:t> </a:t>
            </a:r>
            <a:r>
              <a:rPr lang="cs-CZ" sz="3600" dirty="0" err="1" smtClean="0"/>
              <a:t>right</a:t>
            </a:r>
            <a:r>
              <a:rPr lang="cs-CZ" sz="3600" dirty="0" smtClean="0"/>
              <a:t> </a:t>
            </a:r>
            <a:r>
              <a:rPr lang="cs-CZ" sz="3600" dirty="0" err="1" smtClean="0"/>
              <a:t>conjunction</a:t>
            </a:r>
            <a:r>
              <a:rPr lang="cs-CZ" sz="3600" dirty="0" smtClean="0"/>
              <a:t>:</a:t>
            </a:r>
            <a:endParaRPr lang="en-GB" sz="36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solidFill>
            <a:schemeClr val="bg2">
              <a:lumMod val="90000"/>
            </a:schemeClr>
          </a:solidFill>
        </p:spPr>
        <p:txBody>
          <a:bodyPr>
            <a:normAutofit/>
          </a:bodyPr>
          <a:lstStyle/>
          <a:p>
            <a:pPr>
              <a:buNone/>
            </a:pPr>
            <a:r>
              <a:rPr lang="cs-CZ" sz="2400" dirty="0" smtClean="0"/>
              <a:t>…….. </a:t>
            </a:r>
            <a:r>
              <a:rPr lang="cs-CZ" sz="2400" dirty="0" err="1" smtClean="0"/>
              <a:t>The</a:t>
            </a:r>
            <a:r>
              <a:rPr lang="cs-CZ" sz="2400" dirty="0" smtClean="0"/>
              <a:t> bus </a:t>
            </a:r>
            <a:r>
              <a:rPr lang="cs-CZ" sz="2400" dirty="0" err="1" smtClean="0"/>
              <a:t>come</a:t>
            </a:r>
            <a:r>
              <a:rPr lang="cs-CZ" sz="2400" dirty="0" smtClean="0"/>
              <a:t> </a:t>
            </a:r>
            <a:r>
              <a:rPr lang="cs-CZ" sz="2400" dirty="0" err="1" smtClean="0"/>
              <a:t>later</a:t>
            </a:r>
            <a:r>
              <a:rPr lang="cs-CZ" sz="2400" dirty="0" smtClean="0"/>
              <a:t>, </a:t>
            </a:r>
            <a:r>
              <a:rPr lang="cs-CZ" sz="2400" dirty="0" err="1" smtClean="0"/>
              <a:t>we</a:t>
            </a:r>
            <a:r>
              <a:rPr lang="cs-CZ" sz="2400" dirty="0" smtClean="0"/>
              <a:t>´d </a:t>
            </a:r>
            <a:r>
              <a:rPr lang="cs-CZ" sz="2400" dirty="0" err="1" smtClean="0"/>
              <a:t>be</a:t>
            </a:r>
            <a:r>
              <a:rPr lang="cs-CZ" sz="2400" dirty="0" smtClean="0"/>
              <a:t> </a:t>
            </a:r>
            <a:r>
              <a:rPr lang="cs-CZ" sz="2400" dirty="0" err="1" smtClean="0"/>
              <a:t>late</a:t>
            </a:r>
            <a:r>
              <a:rPr lang="cs-CZ" sz="2400" dirty="0" smtClean="0"/>
              <a:t> to </a:t>
            </a:r>
            <a:r>
              <a:rPr lang="cs-CZ" sz="2400" dirty="0" err="1" smtClean="0"/>
              <a:t>work</a:t>
            </a:r>
            <a:r>
              <a:rPr lang="cs-CZ" sz="2400" dirty="0" smtClean="0"/>
              <a:t>!</a:t>
            </a:r>
          </a:p>
          <a:p>
            <a:pPr>
              <a:buNone/>
            </a:pPr>
            <a:r>
              <a:rPr lang="cs-CZ" sz="2400" dirty="0" smtClean="0"/>
              <a:t>He is </a:t>
            </a:r>
            <a:r>
              <a:rPr lang="cs-CZ" sz="2400" dirty="0" err="1" smtClean="0"/>
              <a:t>very</a:t>
            </a:r>
            <a:r>
              <a:rPr lang="cs-CZ" sz="2400" dirty="0" smtClean="0"/>
              <a:t> </a:t>
            </a:r>
            <a:r>
              <a:rPr lang="cs-CZ" sz="2400" dirty="0" err="1" smtClean="0"/>
              <a:t>successful</a:t>
            </a:r>
            <a:r>
              <a:rPr lang="cs-CZ" sz="2400" dirty="0" smtClean="0"/>
              <a:t> ………..no one </a:t>
            </a:r>
            <a:r>
              <a:rPr lang="cs-CZ" sz="2400" dirty="0" err="1" smtClean="0"/>
              <a:t>knows</a:t>
            </a:r>
            <a:r>
              <a:rPr lang="cs-CZ" sz="2400" dirty="0" smtClean="0"/>
              <a:t> </a:t>
            </a:r>
            <a:r>
              <a:rPr lang="cs-CZ" sz="2400" dirty="0" err="1" smtClean="0"/>
              <a:t>why</a:t>
            </a:r>
            <a:r>
              <a:rPr lang="cs-CZ" sz="2400" dirty="0" smtClean="0"/>
              <a:t>! </a:t>
            </a:r>
          </a:p>
          <a:p>
            <a:pPr>
              <a:buNone/>
            </a:pPr>
            <a:r>
              <a:rPr lang="cs-CZ" sz="2400" dirty="0" err="1" smtClean="0"/>
              <a:t>Bring</a:t>
            </a:r>
            <a:r>
              <a:rPr lang="cs-CZ" sz="2400" dirty="0" smtClean="0"/>
              <a:t> </a:t>
            </a:r>
            <a:r>
              <a:rPr lang="cs-CZ" sz="2400" dirty="0" err="1" smtClean="0"/>
              <a:t>it</a:t>
            </a:r>
            <a:r>
              <a:rPr lang="cs-CZ" sz="2400" dirty="0" smtClean="0"/>
              <a:t> ………on </a:t>
            </a:r>
            <a:r>
              <a:rPr lang="cs-CZ" sz="2400" dirty="0" err="1" smtClean="0"/>
              <a:t>Saturday</a:t>
            </a:r>
            <a:r>
              <a:rPr lang="cs-CZ" sz="2400" dirty="0" smtClean="0"/>
              <a:t> ……..on </a:t>
            </a:r>
            <a:r>
              <a:rPr lang="cs-CZ" sz="2400" dirty="0" err="1" smtClean="0"/>
              <a:t>Sunday</a:t>
            </a:r>
            <a:r>
              <a:rPr lang="cs-CZ" sz="2400" dirty="0" smtClean="0"/>
              <a:t>. </a:t>
            </a:r>
          </a:p>
          <a:p>
            <a:pPr>
              <a:buNone/>
            </a:pPr>
            <a:r>
              <a:rPr lang="cs-CZ" sz="2400" dirty="0" err="1" smtClean="0"/>
              <a:t>We</a:t>
            </a:r>
            <a:r>
              <a:rPr lang="cs-CZ" sz="2400" dirty="0" smtClean="0"/>
              <a:t> </a:t>
            </a:r>
            <a:r>
              <a:rPr lang="cs-CZ" sz="2400" dirty="0" err="1" smtClean="0"/>
              <a:t>spoke</a:t>
            </a:r>
            <a:r>
              <a:rPr lang="cs-CZ" sz="2400" dirty="0" smtClean="0"/>
              <a:t> </a:t>
            </a:r>
            <a:r>
              <a:rPr lang="cs-CZ" sz="2400" dirty="0" err="1" smtClean="0"/>
              <a:t>slowly</a:t>
            </a:r>
            <a:r>
              <a:rPr lang="cs-CZ" sz="2400" dirty="0" smtClean="0"/>
              <a:t> ……………..</a:t>
            </a:r>
            <a:r>
              <a:rPr lang="cs-CZ" sz="2400" dirty="0" err="1" smtClean="0"/>
              <a:t>they</a:t>
            </a:r>
            <a:r>
              <a:rPr lang="cs-CZ" sz="2400" dirty="0" smtClean="0"/>
              <a:t> </a:t>
            </a:r>
            <a:r>
              <a:rPr lang="cs-CZ" sz="2400" dirty="0" err="1" smtClean="0"/>
              <a:t>could</a:t>
            </a:r>
            <a:r>
              <a:rPr lang="cs-CZ" sz="2400" dirty="0" smtClean="0"/>
              <a:t> </a:t>
            </a:r>
            <a:r>
              <a:rPr lang="cs-CZ" sz="2400" dirty="0" err="1" smtClean="0"/>
              <a:t>hear</a:t>
            </a:r>
            <a:r>
              <a:rPr lang="cs-CZ" sz="2400" dirty="0" smtClean="0"/>
              <a:t> </a:t>
            </a:r>
            <a:r>
              <a:rPr lang="cs-CZ" sz="2400" dirty="0" err="1" smtClean="0"/>
              <a:t>us</a:t>
            </a:r>
            <a:r>
              <a:rPr lang="cs-CZ" sz="2400" dirty="0" smtClean="0"/>
              <a:t> </a:t>
            </a:r>
            <a:r>
              <a:rPr lang="cs-CZ" sz="2400" dirty="0" err="1" smtClean="0"/>
              <a:t>better</a:t>
            </a:r>
            <a:r>
              <a:rPr lang="cs-CZ" sz="2400" dirty="0" smtClean="0"/>
              <a:t>. </a:t>
            </a:r>
          </a:p>
          <a:p>
            <a:pPr>
              <a:buNone/>
            </a:pPr>
            <a:r>
              <a:rPr lang="cs-CZ" sz="2400" dirty="0" err="1" smtClean="0"/>
              <a:t>They</a:t>
            </a:r>
            <a:r>
              <a:rPr lang="cs-CZ" sz="2400" dirty="0" smtClean="0"/>
              <a:t> </a:t>
            </a:r>
            <a:r>
              <a:rPr lang="cs-CZ" sz="2400" dirty="0" err="1" smtClean="0"/>
              <a:t>were</a:t>
            </a:r>
            <a:r>
              <a:rPr lang="cs-CZ" sz="2400" dirty="0" smtClean="0"/>
              <a:t> </a:t>
            </a:r>
            <a:r>
              <a:rPr lang="cs-CZ" sz="2400" dirty="0" err="1" smtClean="0"/>
              <a:t>able</a:t>
            </a:r>
            <a:r>
              <a:rPr lang="cs-CZ" sz="2400" dirty="0" smtClean="0"/>
              <a:t> to </a:t>
            </a:r>
            <a:r>
              <a:rPr lang="cs-CZ" sz="2400" dirty="0" err="1" smtClean="0"/>
              <a:t>get</a:t>
            </a:r>
            <a:r>
              <a:rPr lang="cs-CZ" sz="2400" dirty="0" smtClean="0"/>
              <a:t> </a:t>
            </a:r>
            <a:r>
              <a:rPr lang="cs-CZ" sz="2400" dirty="0" err="1" smtClean="0"/>
              <a:t>here</a:t>
            </a:r>
            <a:r>
              <a:rPr lang="cs-CZ" sz="2400" dirty="0" smtClean="0"/>
              <a:t>……………</a:t>
            </a:r>
            <a:r>
              <a:rPr lang="cs-CZ" sz="2400" dirty="0" err="1" smtClean="0"/>
              <a:t>how</a:t>
            </a:r>
            <a:r>
              <a:rPr lang="cs-CZ" sz="2400" dirty="0" smtClean="0"/>
              <a:t> far </a:t>
            </a:r>
            <a:r>
              <a:rPr lang="cs-CZ" sz="2400" dirty="0" err="1" smtClean="0"/>
              <a:t>it</a:t>
            </a:r>
            <a:r>
              <a:rPr lang="cs-CZ" sz="2400" dirty="0" smtClean="0"/>
              <a:t> </a:t>
            </a:r>
            <a:r>
              <a:rPr lang="cs-CZ" sz="2400" dirty="0" err="1" smtClean="0"/>
              <a:t>was</a:t>
            </a:r>
            <a:r>
              <a:rPr lang="cs-CZ" sz="2400" dirty="0" smtClean="0"/>
              <a:t>. </a:t>
            </a:r>
          </a:p>
          <a:p>
            <a:pPr>
              <a:buNone/>
            </a:pPr>
            <a:r>
              <a:rPr lang="cs-CZ" sz="2400" dirty="0" smtClean="0"/>
              <a:t>He´</a:t>
            </a:r>
            <a:r>
              <a:rPr lang="cs-CZ" sz="2400" dirty="0" err="1" smtClean="0"/>
              <a:t>ll</a:t>
            </a:r>
            <a:r>
              <a:rPr lang="cs-CZ" sz="2400" dirty="0" smtClean="0"/>
              <a:t> ring </a:t>
            </a:r>
            <a:r>
              <a:rPr lang="cs-CZ" sz="2400" dirty="0" err="1" smtClean="0"/>
              <a:t>you</a:t>
            </a:r>
            <a:r>
              <a:rPr lang="cs-CZ" sz="2400" dirty="0" smtClean="0"/>
              <a:t> </a:t>
            </a:r>
            <a:r>
              <a:rPr lang="cs-CZ" sz="2400" dirty="0" err="1" smtClean="0"/>
              <a:t>up</a:t>
            </a:r>
            <a:r>
              <a:rPr lang="cs-CZ" sz="2400" dirty="0" smtClean="0"/>
              <a:t> ………..he </a:t>
            </a:r>
            <a:r>
              <a:rPr lang="cs-CZ" sz="2400" dirty="0" err="1" smtClean="0"/>
              <a:t>comes</a:t>
            </a:r>
            <a:r>
              <a:rPr lang="cs-CZ" sz="2400" dirty="0" smtClean="0"/>
              <a:t> </a:t>
            </a:r>
            <a:r>
              <a:rPr lang="cs-CZ" sz="2400" dirty="0" err="1" smtClean="0"/>
              <a:t>home</a:t>
            </a:r>
            <a:r>
              <a:rPr lang="cs-CZ" sz="2400" dirty="0" smtClean="0"/>
              <a:t>. </a:t>
            </a:r>
          </a:p>
          <a:p>
            <a:pPr>
              <a:buNone/>
            </a:pPr>
            <a:r>
              <a:rPr lang="cs-CZ" sz="2400" dirty="0" smtClean="0"/>
              <a:t>I </a:t>
            </a:r>
            <a:r>
              <a:rPr lang="cs-CZ" sz="2400" dirty="0" err="1" smtClean="0"/>
              <a:t>want</a:t>
            </a:r>
            <a:r>
              <a:rPr lang="cs-CZ" sz="2400" dirty="0" smtClean="0"/>
              <a:t> to go to </a:t>
            </a:r>
            <a:r>
              <a:rPr lang="cs-CZ" sz="2400" dirty="0" err="1" smtClean="0"/>
              <a:t>England</a:t>
            </a:r>
            <a:r>
              <a:rPr lang="cs-CZ" sz="2400" dirty="0" smtClean="0"/>
              <a:t> ………….. I´ve </a:t>
            </a:r>
            <a:r>
              <a:rPr lang="cs-CZ" sz="2400" dirty="0" err="1" smtClean="0"/>
              <a:t>started</a:t>
            </a:r>
            <a:r>
              <a:rPr lang="cs-CZ" sz="2400" dirty="0" smtClean="0"/>
              <a:t> </a:t>
            </a:r>
            <a:r>
              <a:rPr lang="cs-CZ" sz="2400" dirty="0" err="1" smtClean="0"/>
              <a:t>saving</a:t>
            </a:r>
            <a:r>
              <a:rPr lang="cs-CZ" sz="2400" dirty="0" smtClean="0"/>
              <a:t> money! </a:t>
            </a:r>
          </a:p>
          <a:p>
            <a:pPr>
              <a:buNone/>
            </a:pPr>
            <a:r>
              <a:rPr lang="cs-CZ" sz="2400" dirty="0" err="1" smtClean="0"/>
              <a:t>The</a:t>
            </a:r>
            <a:r>
              <a:rPr lang="cs-CZ" sz="2400" dirty="0" smtClean="0"/>
              <a:t> </a:t>
            </a:r>
            <a:r>
              <a:rPr lang="cs-CZ" sz="2400" dirty="0" err="1" smtClean="0"/>
              <a:t>weather</a:t>
            </a:r>
            <a:r>
              <a:rPr lang="cs-CZ" sz="2400" dirty="0" smtClean="0"/>
              <a:t> </a:t>
            </a:r>
            <a:r>
              <a:rPr lang="cs-CZ" sz="2400" dirty="0" err="1" smtClean="0"/>
              <a:t>was</a:t>
            </a:r>
            <a:r>
              <a:rPr lang="cs-CZ" sz="2400" dirty="0" smtClean="0"/>
              <a:t> </a:t>
            </a:r>
            <a:r>
              <a:rPr lang="cs-CZ" sz="2400" dirty="0" err="1" smtClean="0"/>
              <a:t>rainy</a:t>
            </a:r>
            <a:r>
              <a:rPr lang="cs-CZ" sz="2400" dirty="0" smtClean="0"/>
              <a:t> …………..</a:t>
            </a:r>
            <a:r>
              <a:rPr lang="cs-CZ" sz="2400" dirty="0" err="1" smtClean="0"/>
              <a:t>we</a:t>
            </a:r>
            <a:r>
              <a:rPr lang="cs-CZ" sz="2400" dirty="0" smtClean="0"/>
              <a:t> </a:t>
            </a:r>
            <a:r>
              <a:rPr lang="cs-CZ" sz="2400" dirty="0" err="1" smtClean="0"/>
              <a:t>enjoyed</a:t>
            </a:r>
            <a:r>
              <a:rPr lang="cs-CZ" sz="2400" dirty="0" smtClean="0"/>
              <a:t> </a:t>
            </a:r>
            <a:r>
              <a:rPr lang="cs-CZ" sz="2400" dirty="0" err="1" smtClean="0"/>
              <a:t>our</a:t>
            </a:r>
            <a:r>
              <a:rPr lang="cs-CZ" sz="2400" dirty="0" smtClean="0"/>
              <a:t> </a:t>
            </a:r>
            <a:r>
              <a:rPr lang="cs-CZ" sz="2400" dirty="0" err="1" smtClean="0"/>
              <a:t>holiday</a:t>
            </a:r>
            <a:r>
              <a:rPr lang="cs-CZ" sz="2400" dirty="0" smtClean="0"/>
              <a:t> a lot! </a:t>
            </a:r>
          </a:p>
          <a:p>
            <a:pPr>
              <a:buNone/>
            </a:pPr>
            <a:r>
              <a:rPr lang="cs-CZ" sz="2400" dirty="0" smtClean="0"/>
              <a:t>I don´t have ……….</a:t>
            </a:r>
            <a:r>
              <a:rPr lang="cs-CZ" sz="2400" dirty="0" err="1" smtClean="0"/>
              <a:t>brother</a:t>
            </a:r>
            <a:r>
              <a:rPr lang="cs-CZ" sz="2400" dirty="0" smtClean="0"/>
              <a:t>…………..sister!</a:t>
            </a:r>
          </a:p>
          <a:p>
            <a:pPr>
              <a:buNone/>
            </a:pPr>
            <a:r>
              <a:rPr lang="cs-CZ" sz="2400" dirty="0" err="1" smtClean="0"/>
              <a:t>We</a:t>
            </a:r>
            <a:r>
              <a:rPr lang="cs-CZ" sz="2400" dirty="0" smtClean="0"/>
              <a:t> </a:t>
            </a:r>
            <a:r>
              <a:rPr lang="cs-CZ" sz="2400" dirty="0" err="1" smtClean="0"/>
              <a:t>came</a:t>
            </a:r>
            <a:r>
              <a:rPr lang="cs-CZ" sz="2400" dirty="0" smtClean="0"/>
              <a:t> </a:t>
            </a:r>
            <a:r>
              <a:rPr lang="cs-CZ" sz="2400" dirty="0" err="1" smtClean="0"/>
              <a:t>late</a:t>
            </a:r>
            <a:r>
              <a:rPr lang="cs-CZ" sz="2400" dirty="0" smtClean="0"/>
              <a:t>…………</a:t>
            </a:r>
            <a:r>
              <a:rPr lang="cs-CZ" sz="2400" dirty="0" err="1" smtClean="0"/>
              <a:t>we</a:t>
            </a:r>
            <a:r>
              <a:rPr lang="cs-CZ" sz="2400" dirty="0" smtClean="0"/>
              <a:t> had to </a:t>
            </a:r>
            <a:r>
              <a:rPr lang="cs-CZ" sz="2400" dirty="0" err="1" smtClean="0"/>
              <a:t>return</a:t>
            </a:r>
            <a:r>
              <a:rPr lang="cs-CZ" sz="2400" dirty="0" smtClean="0"/>
              <a:t> </a:t>
            </a:r>
            <a:r>
              <a:rPr lang="cs-CZ" sz="2400" dirty="0" err="1" smtClean="0"/>
              <a:t>home</a:t>
            </a:r>
            <a:r>
              <a:rPr lang="cs-CZ" sz="2400" dirty="0" smtClean="0"/>
              <a:t>!</a:t>
            </a:r>
          </a:p>
          <a:p>
            <a:pPr>
              <a:buNone/>
            </a:pPr>
            <a:endParaRPr lang="cs-CZ" sz="2400" dirty="0" smtClean="0"/>
          </a:p>
          <a:p>
            <a:pPr>
              <a:buNone/>
            </a:pPr>
            <a:endParaRPr lang="cs-CZ" sz="2400" dirty="0" smtClean="0"/>
          </a:p>
          <a:p>
            <a:pPr>
              <a:buNone/>
            </a:pPr>
            <a:endParaRPr lang="cs-CZ" sz="2400" dirty="0" smtClean="0"/>
          </a:p>
          <a:p>
            <a:pPr>
              <a:buNone/>
            </a:pPr>
            <a:endParaRPr lang="cs-CZ" sz="2400" dirty="0" smtClean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bg2">
              <a:lumMod val="75000"/>
            </a:schemeClr>
          </a:solidFill>
          <a:ln w="28575">
            <a:solidFill>
              <a:schemeClr val="tx1"/>
            </a:solidFill>
          </a:ln>
        </p:spPr>
        <p:txBody>
          <a:bodyPr>
            <a:normAutofit/>
          </a:bodyPr>
          <a:lstStyle/>
          <a:p>
            <a:r>
              <a:rPr lang="cs-CZ" sz="3600" dirty="0" err="1" smtClean="0"/>
              <a:t>Complete</a:t>
            </a:r>
            <a:r>
              <a:rPr lang="cs-CZ" sz="3600" dirty="0" smtClean="0"/>
              <a:t> </a:t>
            </a:r>
            <a:r>
              <a:rPr lang="cs-CZ" sz="3600" dirty="0" err="1" smtClean="0"/>
              <a:t>the</a:t>
            </a:r>
            <a:r>
              <a:rPr lang="cs-CZ" sz="3600" dirty="0" smtClean="0"/>
              <a:t> </a:t>
            </a:r>
            <a:r>
              <a:rPr lang="cs-CZ" sz="3600" dirty="0" err="1" smtClean="0"/>
              <a:t>right</a:t>
            </a:r>
            <a:r>
              <a:rPr lang="cs-CZ" sz="3600" dirty="0" smtClean="0"/>
              <a:t> </a:t>
            </a:r>
            <a:r>
              <a:rPr lang="cs-CZ" sz="3600" dirty="0" err="1" smtClean="0"/>
              <a:t>conjunction</a:t>
            </a:r>
            <a:r>
              <a:rPr lang="cs-CZ" sz="3600" dirty="0" smtClean="0"/>
              <a:t>:</a:t>
            </a:r>
            <a:endParaRPr lang="en-GB" sz="36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solidFill>
            <a:schemeClr val="bg2">
              <a:lumMod val="90000"/>
            </a:schemeClr>
          </a:solidFill>
        </p:spPr>
        <p:txBody>
          <a:bodyPr>
            <a:normAutofit/>
          </a:bodyPr>
          <a:lstStyle/>
          <a:p>
            <a:pPr>
              <a:buNone/>
            </a:pPr>
            <a:r>
              <a:rPr lang="cs-CZ" sz="2400" dirty="0" smtClean="0">
                <a:solidFill>
                  <a:srgbClr val="FF0000"/>
                </a:solidFill>
              </a:rPr>
              <a:t>IF</a:t>
            </a:r>
            <a:r>
              <a:rPr lang="cs-CZ" sz="2400" dirty="0" smtClean="0"/>
              <a:t> </a:t>
            </a:r>
            <a:r>
              <a:rPr lang="cs-CZ" sz="2400" dirty="0" err="1" smtClean="0"/>
              <a:t>The</a:t>
            </a:r>
            <a:r>
              <a:rPr lang="cs-CZ" sz="2400" dirty="0" smtClean="0"/>
              <a:t> bus </a:t>
            </a:r>
            <a:r>
              <a:rPr lang="cs-CZ" sz="2400" dirty="0" err="1" smtClean="0"/>
              <a:t>come</a:t>
            </a:r>
            <a:r>
              <a:rPr lang="cs-CZ" sz="2400" dirty="0" smtClean="0"/>
              <a:t> </a:t>
            </a:r>
            <a:r>
              <a:rPr lang="cs-CZ" sz="2400" dirty="0" err="1" smtClean="0"/>
              <a:t>later</a:t>
            </a:r>
            <a:r>
              <a:rPr lang="cs-CZ" sz="2400" dirty="0" smtClean="0"/>
              <a:t>, </a:t>
            </a:r>
            <a:r>
              <a:rPr lang="cs-CZ" sz="2400" dirty="0" err="1" smtClean="0"/>
              <a:t>we</a:t>
            </a:r>
            <a:r>
              <a:rPr lang="cs-CZ" sz="2400" dirty="0" smtClean="0"/>
              <a:t>´d </a:t>
            </a:r>
            <a:r>
              <a:rPr lang="cs-CZ" sz="2400" dirty="0" err="1" smtClean="0"/>
              <a:t>be</a:t>
            </a:r>
            <a:r>
              <a:rPr lang="cs-CZ" sz="2400" dirty="0" smtClean="0"/>
              <a:t> </a:t>
            </a:r>
            <a:r>
              <a:rPr lang="cs-CZ" sz="2400" dirty="0" err="1" smtClean="0"/>
              <a:t>late</a:t>
            </a:r>
            <a:r>
              <a:rPr lang="cs-CZ" sz="2400" dirty="0" smtClean="0"/>
              <a:t> to </a:t>
            </a:r>
            <a:r>
              <a:rPr lang="cs-CZ" sz="2400" dirty="0" err="1" smtClean="0"/>
              <a:t>work</a:t>
            </a:r>
            <a:r>
              <a:rPr lang="cs-CZ" sz="2400" dirty="0" smtClean="0"/>
              <a:t>!</a:t>
            </a:r>
          </a:p>
          <a:p>
            <a:pPr>
              <a:buNone/>
            </a:pPr>
            <a:r>
              <a:rPr lang="cs-CZ" sz="2400" dirty="0" smtClean="0"/>
              <a:t>He is </a:t>
            </a:r>
            <a:r>
              <a:rPr lang="cs-CZ" sz="2400" dirty="0" err="1" smtClean="0"/>
              <a:t>very</a:t>
            </a:r>
            <a:r>
              <a:rPr lang="cs-CZ" sz="2400" dirty="0" smtClean="0"/>
              <a:t> </a:t>
            </a:r>
            <a:r>
              <a:rPr lang="cs-CZ" sz="2400" dirty="0" err="1" smtClean="0"/>
              <a:t>successful</a:t>
            </a:r>
            <a:r>
              <a:rPr lang="cs-CZ" sz="2400" dirty="0" smtClean="0"/>
              <a:t> </a:t>
            </a:r>
            <a:r>
              <a:rPr lang="cs-CZ" sz="2400" dirty="0" smtClean="0">
                <a:solidFill>
                  <a:srgbClr val="FF0000"/>
                </a:solidFill>
              </a:rPr>
              <a:t>BUT</a:t>
            </a:r>
            <a:r>
              <a:rPr lang="cs-CZ" sz="2400" dirty="0" smtClean="0"/>
              <a:t> no one </a:t>
            </a:r>
            <a:r>
              <a:rPr lang="cs-CZ" sz="2400" dirty="0" err="1" smtClean="0"/>
              <a:t>knows</a:t>
            </a:r>
            <a:r>
              <a:rPr lang="cs-CZ" sz="2400" dirty="0" smtClean="0"/>
              <a:t> </a:t>
            </a:r>
            <a:r>
              <a:rPr lang="cs-CZ" sz="2400" dirty="0" err="1" smtClean="0"/>
              <a:t>why</a:t>
            </a:r>
            <a:r>
              <a:rPr lang="cs-CZ" sz="2400" dirty="0" smtClean="0"/>
              <a:t>! </a:t>
            </a:r>
          </a:p>
          <a:p>
            <a:pPr>
              <a:buNone/>
            </a:pPr>
            <a:r>
              <a:rPr lang="cs-CZ" sz="2400" dirty="0" err="1" smtClean="0"/>
              <a:t>Bring</a:t>
            </a:r>
            <a:r>
              <a:rPr lang="cs-CZ" sz="2400" dirty="0" smtClean="0"/>
              <a:t> </a:t>
            </a:r>
            <a:r>
              <a:rPr lang="cs-CZ" sz="2400" dirty="0" err="1" smtClean="0"/>
              <a:t>it</a:t>
            </a:r>
            <a:r>
              <a:rPr lang="cs-CZ" sz="2400" dirty="0" smtClean="0"/>
              <a:t>  </a:t>
            </a:r>
            <a:r>
              <a:rPr lang="cs-CZ" sz="2400" dirty="0" smtClean="0">
                <a:solidFill>
                  <a:srgbClr val="FF0000"/>
                </a:solidFill>
              </a:rPr>
              <a:t>EITHER</a:t>
            </a:r>
            <a:r>
              <a:rPr lang="cs-CZ" sz="2400" dirty="0" smtClean="0"/>
              <a:t> on </a:t>
            </a:r>
            <a:r>
              <a:rPr lang="cs-CZ" sz="2400" dirty="0" err="1" smtClean="0"/>
              <a:t>Saturday</a:t>
            </a:r>
            <a:r>
              <a:rPr lang="cs-CZ" sz="2400" dirty="0" smtClean="0"/>
              <a:t>  </a:t>
            </a:r>
            <a:r>
              <a:rPr lang="cs-CZ" sz="2400" dirty="0" smtClean="0">
                <a:solidFill>
                  <a:srgbClr val="FF0000"/>
                </a:solidFill>
              </a:rPr>
              <a:t>OR </a:t>
            </a:r>
            <a:r>
              <a:rPr lang="cs-CZ" sz="2400" dirty="0" smtClean="0"/>
              <a:t>on  </a:t>
            </a:r>
            <a:r>
              <a:rPr lang="cs-CZ" sz="2400" dirty="0" err="1" smtClean="0"/>
              <a:t>Sunday</a:t>
            </a:r>
            <a:r>
              <a:rPr lang="cs-CZ" sz="2400" dirty="0" smtClean="0"/>
              <a:t>. </a:t>
            </a:r>
          </a:p>
          <a:p>
            <a:pPr>
              <a:buNone/>
            </a:pPr>
            <a:r>
              <a:rPr lang="cs-CZ" sz="2400" dirty="0" err="1" smtClean="0"/>
              <a:t>We</a:t>
            </a:r>
            <a:r>
              <a:rPr lang="cs-CZ" sz="2400" dirty="0" smtClean="0"/>
              <a:t> </a:t>
            </a:r>
            <a:r>
              <a:rPr lang="cs-CZ" sz="2400" dirty="0" err="1" smtClean="0"/>
              <a:t>spoke</a:t>
            </a:r>
            <a:r>
              <a:rPr lang="cs-CZ" sz="2400" dirty="0" smtClean="0"/>
              <a:t> </a:t>
            </a:r>
            <a:r>
              <a:rPr lang="cs-CZ" sz="2400" dirty="0" err="1" smtClean="0"/>
              <a:t>slowly</a:t>
            </a:r>
            <a:r>
              <a:rPr lang="cs-CZ" sz="2400" dirty="0" smtClean="0"/>
              <a:t>  </a:t>
            </a:r>
            <a:r>
              <a:rPr lang="cs-CZ" sz="2400" dirty="0" smtClean="0">
                <a:solidFill>
                  <a:srgbClr val="FF0000"/>
                </a:solidFill>
              </a:rPr>
              <a:t>SO THAT </a:t>
            </a:r>
            <a:r>
              <a:rPr lang="cs-CZ" sz="2400" dirty="0" err="1" smtClean="0"/>
              <a:t>they</a:t>
            </a:r>
            <a:r>
              <a:rPr lang="cs-CZ" sz="2400" dirty="0" smtClean="0"/>
              <a:t> </a:t>
            </a:r>
            <a:r>
              <a:rPr lang="cs-CZ" sz="2400" dirty="0" err="1" smtClean="0"/>
              <a:t>could</a:t>
            </a:r>
            <a:r>
              <a:rPr lang="cs-CZ" sz="2400" dirty="0" smtClean="0"/>
              <a:t> </a:t>
            </a:r>
            <a:r>
              <a:rPr lang="cs-CZ" sz="2400" dirty="0" err="1" smtClean="0"/>
              <a:t>hear</a:t>
            </a:r>
            <a:r>
              <a:rPr lang="cs-CZ" sz="2400" dirty="0" smtClean="0"/>
              <a:t> </a:t>
            </a:r>
            <a:r>
              <a:rPr lang="cs-CZ" sz="2400" dirty="0" err="1" smtClean="0"/>
              <a:t>us</a:t>
            </a:r>
            <a:r>
              <a:rPr lang="cs-CZ" sz="2400" dirty="0" smtClean="0"/>
              <a:t> </a:t>
            </a:r>
            <a:r>
              <a:rPr lang="cs-CZ" sz="2400" dirty="0" err="1" smtClean="0"/>
              <a:t>better</a:t>
            </a:r>
            <a:r>
              <a:rPr lang="cs-CZ" sz="2400" dirty="0" smtClean="0"/>
              <a:t>. </a:t>
            </a:r>
          </a:p>
          <a:p>
            <a:pPr>
              <a:buNone/>
            </a:pPr>
            <a:r>
              <a:rPr lang="cs-CZ" sz="2400" dirty="0" err="1" smtClean="0"/>
              <a:t>They</a:t>
            </a:r>
            <a:r>
              <a:rPr lang="cs-CZ" sz="2400" dirty="0" smtClean="0"/>
              <a:t> </a:t>
            </a:r>
            <a:r>
              <a:rPr lang="cs-CZ" sz="2400" dirty="0" err="1" smtClean="0"/>
              <a:t>were</a:t>
            </a:r>
            <a:r>
              <a:rPr lang="cs-CZ" sz="2400" dirty="0" smtClean="0"/>
              <a:t> </a:t>
            </a:r>
            <a:r>
              <a:rPr lang="cs-CZ" sz="2400" dirty="0" err="1" smtClean="0"/>
              <a:t>able</a:t>
            </a:r>
            <a:r>
              <a:rPr lang="cs-CZ" sz="2400" dirty="0" smtClean="0"/>
              <a:t> to </a:t>
            </a:r>
            <a:r>
              <a:rPr lang="cs-CZ" sz="2400" dirty="0" err="1" smtClean="0"/>
              <a:t>get</a:t>
            </a:r>
            <a:r>
              <a:rPr lang="cs-CZ" sz="2400" dirty="0" smtClean="0"/>
              <a:t> </a:t>
            </a:r>
            <a:r>
              <a:rPr lang="cs-CZ" sz="2400" dirty="0" err="1" smtClean="0"/>
              <a:t>here</a:t>
            </a:r>
            <a:r>
              <a:rPr lang="cs-CZ" sz="2400" dirty="0" smtClean="0"/>
              <a:t>  </a:t>
            </a:r>
            <a:r>
              <a:rPr lang="cs-CZ" sz="2400" dirty="0" smtClean="0">
                <a:solidFill>
                  <a:srgbClr val="FF0000"/>
                </a:solidFill>
              </a:rPr>
              <a:t>NO MATTER  </a:t>
            </a:r>
            <a:r>
              <a:rPr lang="cs-CZ" sz="2400" dirty="0" err="1" smtClean="0"/>
              <a:t>how</a:t>
            </a:r>
            <a:r>
              <a:rPr lang="cs-CZ" sz="2400" dirty="0" smtClean="0"/>
              <a:t> far </a:t>
            </a:r>
            <a:r>
              <a:rPr lang="cs-CZ" sz="2400" dirty="0" err="1" smtClean="0"/>
              <a:t>it</a:t>
            </a:r>
            <a:r>
              <a:rPr lang="cs-CZ" sz="2400" dirty="0" smtClean="0"/>
              <a:t> </a:t>
            </a:r>
            <a:r>
              <a:rPr lang="cs-CZ" sz="2400" dirty="0" err="1" smtClean="0"/>
              <a:t>was</a:t>
            </a:r>
            <a:r>
              <a:rPr lang="cs-CZ" sz="2400" dirty="0" smtClean="0"/>
              <a:t>. </a:t>
            </a:r>
          </a:p>
          <a:p>
            <a:pPr>
              <a:buNone/>
            </a:pPr>
            <a:r>
              <a:rPr lang="cs-CZ" sz="2400" dirty="0" smtClean="0"/>
              <a:t>He´</a:t>
            </a:r>
            <a:r>
              <a:rPr lang="cs-CZ" sz="2400" dirty="0" err="1" smtClean="0"/>
              <a:t>ll</a:t>
            </a:r>
            <a:r>
              <a:rPr lang="cs-CZ" sz="2400" dirty="0" smtClean="0"/>
              <a:t> ring </a:t>
            </a:r>
            <a:r>
              <a:rPr lang="cs-CZ" sz="2400" dirty="0" err="1" smtClean="0"/>
              <a:t>you</a:t>
            </a:r>
            <a:r>
              <a:rPr lang="cs-CZ" sz="2400" dirty="0" smtClean="0"/>
              <a:t> </a:t>
            </a:r>
            <a:r>
              <a:rPr lang="cs-CZ" sz="2400" dirty="0" err="1" smtClean="0"/>
              <a:t>up</a:t>
            </a:r>
            <a:r>
              <a:rPr lang="cs-CZ" sz="2400" dirty="0" smtClean="0"/>
              <a:t>  </a:t>
            </a:r>
            <a:r>
              <a:rPr lang="cs-CZ" sz="2400" dirty="0" smtClean="0">
                <a:solidFill>
                  <a:srgbClr val="FF0000"/>
                </a:solidFill>
              </a:rPr>
              <a:t>WHEN</a:t>
            </a:r>
            <a:r>
              <a:rPr lang="cs-CZ" sz="2400" dirty="0" smtClean="0"/>
              <a:t>  he </a:t>
            </a:r>
            <a:r>
              <a:rPr lang="cs-CZ" sz="2400" dirty="0" err="1" smtClean="0"/>
              <a:t>comes</a:t>
            </a:r>
            <a:r>
              <a:rPr lang="cs-CZ" sz="2400" dirty="0" smtClean="0"/>
              <a:t> </a:t>
            </a:r>
            <a:r>
              <a:rPr lang="cs-CZ" sz="2400" dirty="0" err="1" smtClean="0"/>
              <a:t>home</a:t>
            </a:r>
            <a:r>
              <a:rPr lang="cs-CZ" sz="2400" dirty="0" smtClean="0"/>
              <a:t>. </a:t>
            </a:r>
          </a:p>
          <a:p>
            <a:pPr>
              <a:buNone/>
            </a:pPr>
            <a:r>
              <a:rPr lang="cs-CZ" sz="2400" dirty="0" smtClean="0"/>
              <a:t>I </a:t>
            </a:r>
            <a:r>
              <a:rPr lang="cs-CZ" sz="2400" dirty="0" err="1" smtClean="0"/>
              <a:t>want</a:t>
            </a:r>
            <a:r>
              <a:rPr lang="cs-CZ" sz="2400" dirty="0" smtClean="0"/>
              <a:t> to go to </a:t>
            </a:r>
            <a:r>
              <a:rPr lang="cs-CZ" sz="2400" dirty="0" err="1" smtClean="0"/>
              <a:t>England</a:t>
            </a:r>
            <a:r>
              <a:rPr lang="cs-CZ" sz="2400" dirty="0" smtClean="0"/>
              <a:t>  </a:t>
            </a:r>
            <a:r>
              <a:rPr lang="cs-CZ" sz="2400" dirty="0" smtClean="0">
                <a:solidFill>
                  <a:srgbClr val="FF0000"/>
                </a:solidFill>
              </a:rPr>
              <a:t>THEREFORE</a:t>
            </a:r>
            <a:r>
              <a:rPr lang="cs-CZ" sz="2400" dirty="0" smtClean="0"/>
              <a:t>  I´ve </a:t>
            </a:r>
            <a:r>
              <a:rPr lang="cs-CZ" sz="2400" dirty="0" err="1" smtClean="0"/>
              <a:t>started</a:t>
            </a:r>
            <a:r>
              <a:rPr lang="cs-CZ" sz="2400" dirty="0" smtClean="0"/>
              <a:t> </a:t>
            </a:r>
            <a:r>
              <a:rPr lang="cs-CZ" sz="2400" dirty="0" err="1" smtClean="0"/>
              <a:t>saving</a:t>
            </a:r>
            <a:r>
              <a:rPr lang="cs-CZ" sz="2400" dirty="0" smtClean="0"/>
              <a:t> money! </a:t>
            </a:r>
          </a:p>
          <a:p>
            <a:pPr>
              <a:buNone/>
            </a:pPr>
            <a:r>
              <a:rPr lang="cs-CZ" sz="2400" dirty="0" err="1" smtClean="0"/>
              <a:t>The</a:t>
            </a:r>
            <a:r>
              <a:rPr lang="cs-CZ" sz="2400" dirty="0" smtClean="0"/>
              <a:t> </a:t>
            </a:r>
            <a:r>
              <a:rPr lang="cs-CZ" sz="2400" dirty="0" err="1" smtClean="0"/>
              <a:t>weather</a:t>
            </a:r>
            <a:r>
              <a:rPr lang="cs-CZ" sz="2400" dirty="0" smtClean="0"/>
              <a:t> </a:t>
            </a:r>
            <a:r>
              <a:rPr lang="cs-CZ" sz="2400" dirty="0" err="1" smtClean="0"/>
              <a:t>was</a:t>
            </a:r>
            <a:r>
              <a:rPr lang="cs-CZ" sz="2400" dirty="0" smtClean="0"/>
              <a:t> </a:t>
            </a:r>
            <a:r>
              <a:rPr lang="cs-CZ" sz="2400" dirty="0" err="1" smtClean="0"/>
              <a:t>rainy</a:t>
            </a:r>
            <a:r>
              <a:rPr lang="cs-CZ" sz="2400" dirty="0" smtClean="0"/>
              <a:t> </a:t>
            </a:r>
            <a:r>
              <a:rPr lang="cs-CZ" sz="2400" dirty="0" smtClean="0">
                <a:solidFill>
                  <a:srgbClr val="FF0000"/>
                </a:solidFill>
              </a:rPr>
              <a:t>HOWEVER</a:t>
            </a:r>
            <a:r>
              <a:rPr lang="cs-CZ" sz="2400" dirty="0" smtClean="0"/>
              <a:t> </a:t>
            </a:r>
            <a:r>
              <a:rPr lang="cs-CZ" sz="2400" dirty="0" err="1" smtClean="0"/>
              <a:t>we</a:t>
            </a:r>
            <a:r>
              <a:rPr lang="cs-CZ" sz="2400" dirty="0" smtClean="0"/>
              <a:t> </a:t>
            </a:r>
            <a:r>
              <a:rPr lang="cs-CZ" sz="2400" dirty="0" err="1" smtClean="0"/>
              <a:t>enjoyed</a:t>
            </a:r>
            <a:r>
              <a:rPr lang="cs-CZ" sz="2400" dirty="0" smtClean="0"/>
              <a:t> </a:t>
            </a:r>
            <a:r>
              <a:rPr lang="cs-CZ" sz="2400" dirty="0" err="1" smtClean="0"/>
              <a:t>our</a:t>
            </a:r>
            <a:r>
              <a:rPr lang="cs-CZ" sz="2400" dirty="0" smtClean="0"/>
              <a:t> </a:t>
            </a:r>
            <a:r>
              <a:rPr lang="cs-CZ" sz="2400" dirty="0" err="1" smtClean="0"/>
              <a:t>holiday</a:t>
            </a:r>
            <a:r>
              <a:rPr lang="cs-CZ" sz="2400" dirty="0" smtClean="0"/>
              <a:t> a lot! </a:t>
            </a:r>
          </a:p>
          <a:p>
            <a:pPr>
              <a:buNone/>
            </a:pPr>
            <a:r>
              <a:rPr lang="cs-CZ" sz="2400" dirty="0" smtClean="0"/>
              <a:t>I don´t have </a:t>
            </a:r>
            <a:r>
              <a:rPr lang="cs-CZ" sz="2400" dirty="0" smtClean="0">
                <a:solidFill>
                  <a:srgbClr val="FF0000"/>
                </a:solidFill>
              </a:rPr>
              <a:t>NEITHER</a:t>
            </a:r>
            <a:r>
              <a:rPr lang="cs-CZ" sz="2400" dirty="0" smtClean="0"/>
              <a:t> </a:t>
            </a:r>
            <a:r>
              <a:rPr lang="cs-CZ" sz="2400" dirty="0" err="1" smtClean="0"/>
              <a:t>brother</a:t>
            </a:r>
            <a:r>
              <a:rPr lang="cs-CZ" sz="2400" dirty="0" smtClean="0"/>
              <a:t> </a:t>
            </a:r>
            <a:r>
              <a:rPr lang="cs-CZ" sz="2400" dirty="0" smtClean="0">
                <a:solidFill>
                  <a:srgbClr val="FF0000"/>
                </a:solidFill>
              </a:rPr>
              <a:t>NOR</a:t>
            </a:r>
            <a:r>
              <a:rPr lang="cs-CZ" sz="2400" dirty="0" smtClean="0"/>
              <a:t> sister!</a:t>
            </a:r>
          </a:p>
          <a:p>
            <a:pPr>
              <a:buNone/>
            </a:pPr>
            <a:r>
              <a:rPr lang="cs-CZ" sz="2400" dirty="0" err="1" smtClean="0"/>
              <a:t>We</a:t>
            </a:r>
            <a:r>
              <a:rPr lang="cs-CZ" sz="2400" dirty="0" smtClean="0"/>
              <a:t> </a:t>
            </a:r>
            <a:r>
              <a:rPr lang="cs-CZ" sz="2400" dirty="0" err="1" smtClean="0"/>
              <a:t>came</a:t>
            </a:r>
            <a:r>
              <a:rPr lang="cs-CZ" sz="2400" dirty="0" smtClean="0"/>
              <a:t> </a:t>
            </a:r>
            <a:r>
              <a:rPr lang="cs-CZ" sz="2400" dirty="0" err="1" smtClean="0"/>
              <a:t>late</a:t>
            </a:r>
            <a:r>
              <a:rPr lang="cs-CZ" sz="2400" dirty="0" smtClean="0"/>
              <a:t>  </a:t>
            </a:r>
            <a:r>
              <a:rPr lang="cs-CZ" sz="2400" dirty="0" smtClean="0">
                <a:solidFill>
                  <a:srgbClr val="FF0000"/>
                </a:solidFill>
              </a:rPr>
              <a:t>SO</a:t>
            </a:r>
            <a:r>
              <a:rPr lang="cs-CZ" sz="2400" dirty="0" smtClean="0"/>
              <a:t> </a:t>
            </a:r>
            <a:r>
              <a:rPr lang="cs-CZ" sz="2400" dirty="0" err="1" smtClean="0"/>
              <a:t>we</a:t>
            </a:r>
            <a:r>
              <a:rPr lang="cs-CZ" sz="2400" dirty="0" smtClean="0"/>
              <a:t> had to </a:t>
            </a:r>
            <a:r>
              <a:rPr lang="cs-CZ" sz="2400" dirty="0" err="1" smtClean="0"/>
              <a:t>return</a:t>
            </a:r>
            <a:r>
              <a:rPr lang="cs-CZ" sz="2400" dirty="0" smtClean="0"/>
              <a:t> </a:t>
            </a:r>
            <a:r>
              <a:rPr lang="cs-CZ" sz="2400" dirty="0" err="1" smtClean="0"/>
              <a:t>home</a:t>
            </a:r>
            <a:r>
              <a:rPr lang="cs-CZ" sz="2400" dirty="0" smtClean="0"/>
              <a:t>!</a:t>
            </a:r>
          </a:p>
          <a:p>
            <a:pPr>
              <a:buNone/>
            </a:pPr>
            <a:endParaRPr lang="cs-CZ" sz="2400" dirty="0" smtClean="0"/>
          </a:p>
          <a:p>
            <a:pPr>
              <a:buNone/>
            </a:pPr>
            <a:endParaRPr lang="cs-CZ" sz="2400" dirty="0" smtClean="0"/>
          </a:p>
          <a:p>
            <a:pPr>
              <a:buNone/>
            </a:pPr>
            <a:endParaRPr lang="cs-CZ" sz="2400" dirty="0" smtClean="0"/>
          </a:p>
          <a:p>
            <a:pPr>
              <a:buNone/>
            </a:pPr>
            <a:endParaRPr lang="cs-CZ" sz="2400" dirty="0" smtClean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bg2">
              <a:lumMod val="75000"/>
            </a:schemeClr>
          </a:solidFill>
          <a:ln w="28575">
            <a:solidFill>
              <a:schemeClr val="tx1"/>
            </a:solidFill>
          </a:ln>
        </p:spPr>
        <p:txBody>
          <a:bodyPr>
            <a:normAutofit/>
          </a:bodyPr>
          <a:lstStyle/>
          <a:p>
            <a:r>
              <a:rPr lang="cs-CZ" sz="3600" dirty="0" smtClean="0"/>
              <a:t>Zdroje:</a:t>
            </a:r>
            <a:endParaRPr lang="en-GB" sz="3600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1483360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8229600"/>
              </a:tblGrid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Prezentace a úlohy - autor</a:t>
                      </a:r>
                      <a:endParaRPr lang="en-GB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Slidy</a:t>
                      </a:r>
                      <a:r>
                        <a:rPr lang="cs-CZ" dirty="0" smtClean="0"/>
                        <a:t> 5+6 klasifikace motivována:</a:t>
                      </a:r>
                      <a:endParaRPr lang="en-GB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HAIS, Karel. </a:t>
                      </a:r>
                      <a:r>
                        <a:rPr lang="cs-CZ" i="1" dirty="0" smtClean="0"/>
                        <a:t>Anglická mluvnice</a:t>
                      </a:r>
                      <a:r>
                        <a:rPr lang="cs-CZ" dirty="0" smtClean="0"/>
                        <a:t>. Praha: SPN, 1991, ISBN 80-04-24 717-2. </a:t>
                      </a:r>
                      <a:endParaRPr lang="en-GB" dirty="0"/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158</TotalTime>
  <Words>833</Words>
  <Application>Microsoft Office PowerPoint</Application>
  <PresentationFormat>Předvádění na obrazovce (4:3)</PresentationFormat>
  <Paragraphs>103</Paragraphs>
  <Slides>11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Motiv sady Office</vt:lpstr>
      <vt:lpstr>Snímek 1</vt:lpstr>
      <vt:lpstr>Anotace</vt:lpstr>
      <vt:lpstr>Linking words</vt:lpstr>
      <vt:lpstr>Ways how to connect words and sentences:</vt:lpstr>
      <vt:lpstr>1) Conjunctions of many kinds:</vt:lpstr>
      <vt:lpstr>3) Particles in the role of conjunctions: </vt:lpstr>
      <vt:lpstr>What is right?</vt:lpstr>
      <vt:lpstr>What is right?</vt:lpstr>
      <vt:lpstr>Complete the right conjunction:</vt:lpstr>
      <vt:lpstr>Complete the right conjunction:</vt:lpstr>
      <vt:lpstr>Zdroje: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Linking words</dc:title>
  <dc:creator>jenda</dc:creator>
  <cp:lastModifiedBy>jenda</cp:lastModifiedBy>
  <cp:revision>31</cp:revision>
  <dcterms:created xsi:type="dcterms:W3CDTF">2013-07-23T13:43:28Z</dcterms:created>
  <dcterms:modified xsi:type="dcterms:W3CDTF">2013-07-23T17:40:25Z</dcterms:modified>
</cp:coreProperties>
</file>