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8" r:id="rId2"/>
    <p:sldId id="272" r:id="rId3"/>
    <p:sldId id="256" r:id="rId4"/>
    <p:sldId id="257" r:id="rId5"/>
    <p:sldId id="259" r:id="rId6"/>
    <p:sldId id="260" r:id="rId7"/>
    <p:sldId id="261" r:id="rId8"/>
    <p:sldId id="262" r:id="rId9"/>
    <p:sldId id="264" r:id="rId10"/>
    <p:sldId id="265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BB5DEF-D35D-447C-B8AE-12A1C40B9DBE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B9BD21-B037-45F0-BC00-0A4C7876FAA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904321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F1758-584C-4B1A-8571-874507E40073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B5FD8-3230-48D7-893C-1E2A940F6A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F1758-584C-4B1A-8571-874507E40073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B5FD8-3230-48D7-893C-1E2A940F6A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F1758-584C-4B1A-8571-874507E40073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B5FD8-3230-48D7-893C-1E2A940F6A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F1758-584C-4B1A-8571-874507E40073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B5FD8-3230-48D7-893C-1E2A940F6A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F1758-584C-4B1A-8571-874507E40073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B5FD8-3230-48D7-893C-1E2A940F6A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F1758-584C-4B1A-8571-874507E40073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B5FD8-3230-48D7-893C-1E2A940F6A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F1758-584C-4B1A-8571-874507E40073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B5FD8-3230-48D7-893C-1E2A940F6A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F1758-584C-4B1A-8571-874507E40073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B5FD8-3230-48D7-893C-1E2A940F6A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F1758-584C-4B1A-8571-874507E40073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B5FD8-3230-48D7-893C-1E2A940F6A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F1758-584C-4B1A-8571-874507E40073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B5FD8-3230-48D7-893C-1E2A940F6A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F1758-584C-4B1A-8571-874507E40073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B5FD8-3230-48D7-893C-1E2A940F6A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6F1758-584C-4B1A-8571-874507E40073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FB5FD8-3230-48D7-893C-1E2A940F6A9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VY_32_INOVACE_03B_11_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Phrasal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verbs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Gramatika pro maturitní přípravu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23.7.2013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Anotace</a:t>
            </a:r>
            <a:endParaRPr lang="en-US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77500" lnSpcReduction="20000"/>
          </a:bodyPr>
          <a:lstStyle/>
          <a:p>
            <a:r>
              <a:rPr lang="cs-CZ" sz="2400" dirty="0" smtClean="0"/>
              <a:t>Materiál je určen žákům na úrovni B1,B2.</a:t>
            </a:r>
          </a:p>
          <a:p>
            <a:r>
              <a:rPr lang="cs-CZ" sz="2400" dirty="0" smtClean="0"/>
              <a:t>V první části je koncipován jako stručné a přehledné </a:t>
            </a:r>
            <a:r>
              <a:rPr lang="cs-CZ" sz="2400" u="sng" dirty="0" smtClean="0"/>
              <a:t>opakován</a:t>
            </a:r>
            <a:r>
              <a:rPr lang="cs-CZ" sz="2400" dirty="0" smtClean="0"/>
              <a:t>í možností </a:t>
            </a:r>
            <a:r>
              <a:rPr lang="cs-CZ" sz="2400" dirty="0" smtClean="0"/>
              <a:t>tvorby frázových sloves, </a:t>
            </a:r>
            <a:r>
              <a:rPr lang="cs-CZ" sz="2400" dirty="0" smtClean="0"/>
              <a:t>které </a:t>
            </a:r>
            <a:r>
              <a:rPr lang="cs-CZ" sz="2400" dirty="0" smtClean="0"/>
              <a:t>rozvíjí </a:t>
            </a:r>
            <a:r>
              <a:rPr lang="cs-CZ" sz="2400" dirty="0" smtClean="0"/>
              <a:t>a </a:t>
            </a:r>
            <a:r>
              <a:rPr lang="cs-CZ" sz="2400" dirty="0" smtClean="0"/>
              <a:t>upevňuje </a:t>
            </a:r>
            <a:r>
              <a:rPr lang="cs-CZ" sz="2400" dirty="0" smtClean="0"/>
              <a:t>zacházení se slovní zásobou.</a:t>
            </a:r>
          </a:p>
          <a:p>
            <a:r>
              <a:rPr lang="cs-CZ" sz="2400" dirty="0" smtClean="0"/>
              <a:t>Prezentace postihuje základní skupiny </a:t>
            </a:r>
            <a:r>
              <a:rPr lang="cs-CZ" sz="2400" dirty="0" smtClean="0"/>
              <a:t>frázových sloves. </a:t>
            </a:r>
            <a:r>
              <a:rPr lang="cs-CZ" sz="2400" dirty="0" smtClean="0"/>
              <a:t>Není vyčerpávajícím materiálem!</a:t>
            </a:r>
          </a:p>
          <a:p>
            <a:r>
              <a:rPr lang="cs-CZ" sz="2400" dirty="0" smtClean="0"/>
              <a:t>Látka je rozvržena jako shrnutí na jednu vyučovací hodinu. </a:t>
            </a:r>
          </a:p>
          <a:p>
            <a:r>
              <a:rPr lang="cs-CZ" sz="2400" dirty="0" smtClean="0"/>
              <a:t>Materiál je plánován pro poslední ročník před maturitou ale může být použit dle potřeby při opakování probraného tématu i jindy.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</a:t>
            </a:r>
            <a:r>
              <a:rPr lang="cs-CZ" sz="2400" dirty="0" smtClean="0"/>
              <a:t>3-7: </a:t>
            </a:r>
            <a:r>
              <a:rPr lang="cs-CZ" sz="2400" dirty="0" smtClean="0"/>
              <a:t>Žáci si názorně zopakují </a:t>
            </a:r>
            <a:r>
              <a:rPr lang="cs-CZ" sz="2400" dirty="0" smtClean="0"/>
              <a:t>typy frázových sloves od častých základů a hledají další možnosti</a:t>
            </a:r>
            <a:r>
              <a:rPr lang="cs-CZ" sz="2400" dirty="0" smtClean="0"/>
              <a:t>, případně </a:t>
            </a:r>
            <a:r>
              <a:rPr lang="cs-CZ" sz="2400" dirty="0" smtClean="0"/>
              <a:t>doplňují ze </a:t>
            </a:r>
            <a:r>
              <a:rPr lang="cs-CZ" sz="2400" dirty="0" smtClean="0"/>
              <a:t>slovníku.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</a:t>
            </a:r>
            <a:r>
              <a:rPr lang="cs-CZ" sz="2400" dirty="0" smtClean="0"/>
              <a:t>8-11: </a:t>
            </a:r>
            <a:r>
              <a:rPr lang="cs-CZ" sz="2400" dirty="0" smtClean="0"/>
              <a:t>Žáci pomocí digitálního pera vpisují správná řešení do </a:t>
            </a:r>
            <a:r>
              <a:rPr lang="cs-CZ" sz="2400" dirty="0" smtClean="0"/>
              <a:t>tabulky, v druhém úkolu pak spojí správné možnosti digitálním perem nebo křídou či fixem, bude-li se úloha realizovat promítaná na interaktivní tabuli. V tomto případě lze též zvolit možnost vpisování kombinace – číslo+písmeno.</a:t>
            </a:r>
            <a:endParaRPr lang="cs-CZ" sz="2400" dirty="0" smtClean="0"/>
          </a:p>
          <a:p>
            <a:r>
              <a:rPr lang="cs-CZ" sz="2400" dirty="0" smtClean="0"/>
              <a:t>Vzhledem </a:t>
            </a:r>
            <a:r>
              <a:rPr lang="cs-CZ" sz="2400" dirty="0"/>
              <a:t>k početně malým jazykovým skupinám, lze užít materiál k samostatné práci v PC učebně.</a:t>
            </a:r>
          </a:p>
          <a:p>
            <a:r>
              <a:rPr lang="cs-CZ" sz="2400" dirty="0"/>
              <a:t>Shrnutí všech aktivit, včetně kontroly, musí být doplněno ve spolupráci s vyučujícím.</a:t>
            </a:r>
          </a:p>
          <a:p>
            <a:r>
              <a:rPr lang="cs-CZ" sz="2400" dirty="0"/>
              <a:t>Materiál je určen k interaktivní výuce.</a:t>
            </a:r>
            <a:endParaRPr lang="en-US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xmlns="" val="2171660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Phrasal</a:t>
            </a:r>
            <a:r>
              <a:rPr lang="cs-CZ" sz="3600" dirty="0" smtClean="0"/>
              <a:t> </a:t>
            </a:r>
            <a:r>
              <a:rPr lang="cs-CZ" sz="3600" dirty="0" err="1" smtClean="0"/>
              <a:t>verbs</a:t>
            </a:r>
            <a:endParaRPr lang="en-GB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are </a:t>
            </a:r>
            <a:r>
              <a:rPr lang="cs-CZ" sz="3600" dirty="0" err="1" smtClean="0"/>
              <a:t>they</a:t>
            </a:r>
            <a:r>
              <a:rPr lang="cs-CZ" sz="3600" dirty="0" smtClean="0"/>
              <a:t>?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1) </a:t>
            </a:r>
            <a:r>
              <a:rPr lang="cs-CZ" sz="2800" dirty="0" err="1" smtClean="0"/>
              <a:t>verbs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 </a:t>
            </a:r>
            <a:r>
              <a:rPr lang="cs-CZ" sz="2800" dirty="0" err="1" smtClean="0"/>
              <a:t>consist</a:t>
            </a:r>
            <a:r>
              <a:rPr lang="cs-CZ" sz="2800" dirty="0" smtClean="0"/>
              <a:t> of more </a:t>
            </a:r>
            <a:r>
              <a:rPr lang="cs-CZ" sz="2800" dirty="0" err="1" smtClean="0"/>
              <a:t>than</a:t>
            </a:r>
            <a:r>
              <a:rPr lang="cs-CZ" sz="2800" dirty="0" smtClean="0"/>
              <a:t> 1 </a:t>
            </a:r>
            <a:r>
              <a:rPr lang="cs-CZ" sz="2800" dirty="0" err="1" smtClean="0"/>
              <a:t>word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2)  </a:t>
            </a:r>
            <a:r>
              <a:rPr lang="cs-CZ" sz="2800" dirty="0" err="1" smtClean="0"/>
              <a:t>their</a:t>
            </a:r>
            <a:r>
              <a:rPr lang="cs-CZ" sz="2800" dirty="0" smtClean="0"/>
              <a:t> </a:t>
            </a:r>
            <a:r>
              <a:rPr lang="cs-CZ" sz="2800" dirty="0" err="1" smtClean="0"/>
              <a:t>literal</a:t>
            </a:r>
            <a:r>
              <a:rPr lang="cs-CZ" sz="2800" dirty="0" smtClean="0"/>
              <a:t> </a:t>
            </a:r>
            <a:r>
              <a:rPr lang="cs-CZ" sz="2800" dirty="0" err="1" smtClean="0"/>
              <a:t>translation</a:t>
            </a:r>
            <a:r>
              <a:rPr lang="cs-CZ" sz="2800" dirty="0" smtClean="0"/>
              <a:t> to Czech </a:t>
            </a:r>
            <a:r>
              <a:rPr lang="cs-CZ" sz="2800" b="1" dirty="0" smtClean="0"/>
              <a:t>is not </a:t>
            </a:r>
            <a:r>
              <a:rPr lang="cs-CZ" sz="2800" dirty="0" err="1" smtClean="0"/>
              <a:t>their</a:t>
            </a:r>
            <a:r>
              <a:rPr lang="cs-CZ" sz="2800" dirty="0" smtClean="0"/>
              <a:t> </a:t>
            </a:r>
            <a:r>
              <a:rPr lang="cs-CZ" sz="2800" dirty="0" err="1" smtClean="0"/>
              <a:t>real</a:t>
            </a:r>
            <a:r>
              <a:rPr lang="cs-CZ" sz="2800" dirty="0" smtClean="0"/>
              <a:t>   </a:t>
            </a:r>
            <a:r>
              <a:rPr lang="cs-CZ" sz="2800" dirty="0" err="1" smtClean="0"/>
              <a:t>meaning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3)</a:t>
            </a:r>
            <a:r>
              <a:rPr lang="cs-CZ" sz="2800" dirty="0" smtClean="0"/>
              <a:t> </a:t>
            </a:r>
            <a:r>
              <a:rPr lang="cs-CZ" sz="2800" dirty="0" err="1" smtClean="0"/>
              <a:t>typical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colloquial</a:t>
            </a:r>
            <a:r>
              <a:rPr lang="cs-CZ" sz="2800" dirty="0" smtClean="0"/>
              <a:t> </a:t>
            </a:r>
            <a:r>
              <a:rPr lang="cs-CZ" sz="2800" dirty="0" err="1" smtClean="0"/>
              <a:t>speech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4) </a:t>
            </a:r>
            <a:r>
              <a:rPr lang="cs-CZ" sz="2800" dirty="0" err="1" smtClean="0"/>
              <a:t>several</a:t>
            </a:r>
            <a:r>
              <a:rPr lang="cs-CZ" sz="2800" dirty="0" smtClean="0"/>
              <a:t> </a:t>
            </a:r>
            <a:r>
              <a:rPr lang="cs-CZ" sz="2800" dirty="0" err="1" smtClean="0"/>
              <a:t>grades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“</a:t>
            </a:r>
            <a:r>
              <a:rPr lang="cs-CZ" sz="2800" dirty="0" err="1" smtClean="0"/>
              <a:t>literacy</a:t>
            </a:r>
            <a:r>
              <a:rPr lang="cs-CZ" sz="2800" dirty="0" smtClean="0"/>
              <a:t>“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dirty="0" smtClean="0"/>
              <a:t>5) </a:t>
            </a:r>
            <a:r>
              <a:rPr lang="cs-CZ" sz="2800" dirty="0" smtClean="0"/>
              <a:t>in </a:t>
            </a:r>
            <a:r>
              <a:rPr lang="cs-CZ" sz="2800" dirty="0" err="1" smtClean="0"/>
              <a:t>fully</a:t>
            </a:r>
            <a:r>
              <a:rPr lang="cs-CZ" sz="2800" dirty="0" smtClean="0"/>
              <a:t> </a:t>
            </a:r>
            <a:r>
              <a:rPr lang="cs-CZ" sz="2800" dirty="0" err="1" smtClean="0"/>
              <a:t>phrasal</a:t>
            </a:r>
            <a:r>
              <a:rPr lang="cs-CZ" sz="2800" dirty="0" smtClean="0"/>
              <a:t> </a:t>
            </a:r>
            <a:r>
              <a:rPr lang="cs-CZ" sz="2800" dirty="0" err="1" smtClean="0"/>
              <a:t>meaning</a:t>
            </a:r>
            <a:r>
              <a:rPr lang="cs-CZ" sz="2800" dirty="0" smtClean="0"/>
              <a:t> –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to </a:t>
            </a:r>
            <a:r>
              <a:rPr lang="cs-CZ" sz="2800" dirty="0" err="1" smtClean="0"/>
              <a:t>remember</a:t>
            </a:r>
            <a:r>
              <a:rPr lang="cs-CZ" sz="2800" dirty="0" smtClean="0"/>
              <a:t> </a:t>
            </a:r>
            <a:r>
              <a:rPr lang="cs-CZ" sz="2800" dirty="0" err="1" smtClean="0"/>
              <a:t>their</a:t>
            </a:r>
            <a:r>
              <a:rPr lang="cs-CZ" sz="2800" dirty="0" smtClean="0"/>
              <a:t> </a:t>
            </a:r>
            <a:r>
              <a:rPr lang="cs-CZ" sz="2800" dirty="0" err="1" smtClean="0"/>
              <a:t>meaning</a:t>
            </a:r>
            <a:r>
              <a:rPr lang="cs-CZ" sz="2800" dirty="0" smtClean="0"/>
              <a:t> </a:t>
            </a:r>
            <a:endParaRPr lang="en-GB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err="1" smtClean="0"/>
              <a:t>look</a:t>
            </a:r>
            <a:endParaRPr lang="en-US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600" b="1" dirty="0" smtClean="0"/>
              <a:t>I.   </a:t>
            </a:r>
            <a:r>
              <a:rPr lang="cs-CZ" sz="2800" dirty="0" err="1" smtClean="0"/>
              <a:t>literal</a:t>
            </a:r>
            <a:r>
              <a:rPr lang="cs-CZ" sz="2800" dirty="0" smtClean="0"/>
              <a:t> </a:t>
            </a:r>
            <a:r>
              <a:rPr lang="cs-CZ" sz="2800" dirty="0" err="1" smtClean="0"/>
              <a:t>meaning</a:t>
            </a:r>
            <a:r>
              <a:rPr lang="cs-CZ" sz="2800" dirty="0" smtClean="0"/>
              <a:t>:    </a:t>
            </a:r>
            <a:r>
              <a:rPr lang="cs-CZ" sz="2800" b="1" dirty="0" err="1" smtClean="0"/>
              <a:t>look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back</a:t>
            </a:r>
            <a:r>
              <a:rPr lang="cs-CZ" sz="2800" dirty="0" smtClean="0">
                <a:solidFill>
                  <a:srgbClr val="FF0000"/>
                </a:solidFill>
              </a:rPr>
              <a:t>       </a:t>
            </a:r>
            <a:r>
              <a:rPr lang="cs-CZ" sz="2800" dirty="0" smtClean="0"/>
              <a:t>(ohlédnout se)</a:t>
            </a:r>
          </a:p>
          <a:p>
            <a:r>
              <a:rPr lang="cs-CZ" sz="3600" b="1" dirty="0" smtClean="0"/>
              <a:t>II.  </a:t>
            </a:r>
            <a:r>
              <a:rPr lang="cs-CZ" sz="2800" dirty="0" err="1" smtClean="0"/>
              <a:t>further</a:t>
            </a:r>
            <a:r>
              <a:rPr lang="cs-CZ" sz="2800" dirty="0" smtClean="0"/>
              <a:t>:                  </a:t>
            </a:r>
            <a:r>
              <a:rPr lang="cs-CZ" sz="2800" b="1" dirty="0" err="1" smtClean="0"/>
              <a:t>look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up</a:t>
            </a:r>
            <a:r>
              <a:rPr lang="cs-CZ" sz="2800" dirty="0" smtClean="0"/>
              <a:t>           (vyhledat)</a:t>
            </a:r>
          </a:p>
          <a:p>
            <a:r>
              <a:rPr lang="cs-CZ" sz="3600" b="1" dirty="0" smtClean="0"/>
              <a:t>III</a:t>
            </a:r>
            <a:r>
              <a:rPr lang="cs-CZ" b="1" dirty="0" smtClean="0"/>
              <a:t>.</a:t>
            </a:r>
            <a:r>
              <a:rPr lang="cs-CZ" sz="2800" b="1" dirty="0" smtClean="0"/>
              <a:t> </a:t>
            </a:r>
            <a:r>
              <a:rPr lang="cs-CZ" sz="2800" dirty="0" err="1" smtClean="0"/>
              <a:t>phrasal</a:t>
            </a:r>
            <a:r>
              <a:rPr lang="cs-CZ" sz="2800" dirty="0" smtClean="0"/>
              <a:t>  </a:t>
            </a:r>
            <a:r>
              <a:rPr lang="cs-CZ" sz="2800" dirty="0" err="1" smtClean="0"/>
              <a:t>meaning</a:t>
            </a:r>
            <a:r>
              <a:rPr lang="cs-CZ" sz="2800" dirty="0" smtClean="0"/>
              <a:t>:  </a:t>
            </a:r>
            <a:r>
              <a:rPr lang="cs-CZ" sz="2800" b="1" dirty="0" err="1" smtClean="0"/>
              <a:t>look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sharp</a:t>
            </a:r>
            <a:r>
              <a:rPr lang="cs-CZ" sz="2800" dirty="0" smtClean="0"/>
              <a:t>     (hoď sebou) </a:t>
            </a:r>
          </a:p>
          <a:p>
            <a:endParaRPr lang="cs-CZ" sz="2800" b="1" dirty="0"/>
          </a:p>
          <a:p>
            <a:r>
              <a:rPr lang="cs-CZ" sz="2800" dirty="0" err="1" smtClean="0"/>
              <a:t>look</a:t>
            </a:r>
            <a:r>
              <a:rPr lang="cs-CZ" sz="2800" dirty="0" smtClean="0"/>
              <a:t> forward, </a:t>
            </a:r>
            <a:r>
              <a:rPr lang="cs-CZ" sz="2800" dirty="0" err="1" smtClean="0"/>
              <a:t>look</a:t>
            </a:r>
            <a:r>
              <a:rPr lang="cs-CZ" sz="2800" dirty="0" smtClean="0"/>
              <a:t> </a:t>
            </a:r>
            <a:r>
              <a:rPr lang="cs-CZ" sz="2800" dirty="0" err="1" smtClean="0"/>
              <a:t>after</a:t>
            </a:r>
            <a:r>
              <a:rPr lang="cs-CZ" sz="2800" dirty="0" smtClean="0"/>
              <a:t>, </a:t>
            </a:r>
            <a:r>
              <a:rPr lang="cs-CZ" sz="2800" dirty="0" err="1" smtClean="0"/>
              <a:t>look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, </a:t>
            </a:r>
            <a:r>
              <a:rPr lang="cs-CZ" sz="2800" dirty="0" err="1" smtClean="0"/>
              <a:t>look</a:t>
            </a:r>
            <a:r>
              <a:rPr lang="cs-CZ" sz="2800" dirty="0" smtClean="0"/>
              <a:t> </a:t>
            </a:r>
            <a:r>
              <a:rPr lang="cs-CZ" sz="2800" dirty="0" err="1" smtClean="0"/>
              <a:t>good</a:t>
            </a:r>
            <a:r>
              <a:rPr lang="cs-CZ" sz="2800" dirty="0" smtClean="0"/>
              <a:t>……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2145777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en-US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err="1"/>
              <a:t>g</a:t>
            </a:r>
            <a:r>
              <a:rPr lang="cs-CZ" sz="2800" b="1" dirty="0" err="1" smtClean="0"/>
              <a:t>et</a:t>
            </a:r>
            <a:r>
              <a:rPr lang="cs-CZ" sz="2800" dirty="0" smtClean="0"/>
              <a:t> on (</a:t>
            </a:r>
            <a:r>
              <a:rPr lang="cs-CZ" sz="2800" dirty="0" err="1" smtClean="0"/>
              <a:t>well</a:t>
            </a:r>
            <a:r>
              <a:rPr lang="cs-CZ" sz="2800" dirty="0" smtClean="0"/>
              <a:t>), </a:t>
            </a:r>
            <a:r>
              <a:rPr lang="cs-CZ" sz="2800" dirty="0" err="1" smtClean="0"/>
              <a:t>get</a:t>
            </a:r>
            <a:r>
              <a:rPr lang="cs-CZ" sz="2800" dirty="0" smtClean="0"/>
              <a:t> on/</a:t>
            </a:r>
            <a:r>
              <a:rPr lang="cs-CZ" sz="2800" dirty="0" err="1" smtClean="0"/>
              <a:t>off</a:t>
            </a:r>
            <a:r>
              <a:rPr lang="cs-CZ" sz="2800" dirty="0" smtClean="0"/>
              <a:t>, </a:t>
            </a:r>
            <a:r>
              <a:rPr lang="cs-CZ" sz="2800" dirty="0" err="1" smtClean="0"/>
              <a:t>get</a:t>
            </a:r>
            <a:r>
              <a:rPr lang="cs-CZ" sz="2800" dirty="0" smtClean="0"/>
              <a:t> up, </a:t>
            </a:r>
            <a:r>
              <a:rPr lang="cs-CZ" sz="2800" dirty="0" err="1" smtClean="0"/>
              <a:t>get</a:t>
            </a:r>
            <a:r>
              <a:rPr lang="cs-CZ" sz="2800" dirty="0" smtClean="0"/>
              <a:t> </a:t>
            </a:r>
            <a:r>
              <a:rPr lang="cs-CZ" sz="2800" dirty="0" err="1" smtClean="0"/>
              <a:t>ready</a:t>
            </a:r>
            <a:r>
              <a:rPr lang="cs-CZ" sz="2800" dirty="0" smtClean="0"/>
              <a:t>, </a:t>
            </a:r>
            <a:r>
              <a:rPr lang="cs-CZ" sz="2800" dirty="0" err="1" smtClean="0"/>
              <a:t>get</a:t>
            </a:r>
            <a:r>
              <a:rPr lang="cs-CZ" sz="2800" dirty="0" smtClean="0"/>
              <a:t> </a:t>
            </a:r>
            <a:r>
              <a:rPr lang="cs-CZ" sz="2800" dirty="0" err="1" smtClean="0"/>
              <a:t>lost</a:t>
            </a:r>
            <a:r>
              <a:rPr lang="cs-CZ" sz="2800" dirty="0" smtClean="0"/>
              <a:t>… </a:t>
            </a:r>
          </a:p>
          <a:p>
            <a:r>
              <a:rPr lang="cs-CZ" sz="2800" b="1" dirty="0" err="1" smtClean="0"/>
              <a:t>turn</a:t>
            </a:r>
            <a:r>
              <a:rPr lang="cs-CZ" sz="2800" dirty="0" smtClean="0"/>
              <a:t> </a:t>
            </a:r>
            <a:r>
              <a:rPr lang="cs-CZ" sz="2800" dirty="0" err="1" smtClean="0"/>
              <a:t>out</a:t>
            </a:r>
            <a:r>
              <a:rPr lang="cs-CZ" sz="2800" dirty="0" smtClean="0"/>
              <a:t>, </a:t>
            </a:r>
            <a:r>
              <a:rPr lang="cs-CZ" sz="2800" dirty="0" err="1" smtClean="0"/>
              <a:t>turn</a:t>
            </a:r>
            <a:r>
              <a:rPr lang="cs-CZ" sz="2800" dirty="0" smtClean="0"/>
              <a:t> </a:t>
            </a:r>
            <a:r>
              <a:rPr lang="cs-CZ" sz="2800" dirty="0" err="1" smtClean="0"/>
              <a:t>down</a:t>
            </a:r>
            <a:r>
              <a:rPr lang="cs-CZ" sz="2800" dirty="0" smtClean="0"/>
              <a:t>/on/</a:t>
            </a:r>
            <a:r>
              <a:rPr lang="cs-CZ" sz="2800" dirty="0" err="1" smtClean="0"/>
              <a:t>off</a:t>
            </a:r>
            <a:r>
              <a:rPr lang="cs-CZ" sz="2800" dirty="0" smtClean="0"/>
              <a:t>, </a:t>
            </a:r>
            <a:r>
              <a:rPr lang="cs-CZ" sz="2800" dirty="0" err="1" smtClean="0"/>
              <a:t>turn</a:t>
            </a:r>
            <a:r>
              <a:rPr lang="cs-CZ" sz="2800" dirty="0" smtClean="0"/>
              <a:t> </a:t>
            </a:r>
            <a:r>
              <a:rPr lang="cs-CZ" sz="2800" dirty="0" err="1" smtClean="0"/>
              <a:t>back</a:t>
            </a:r>
            <a:r>
              <a:rPr lang="cs-CZ" sz="2800" dirty="0" smtClean="0"/>
              <a:t>, </a:t>
            </a:r>
            <a:r>
              <a:rPr lang="cs-CZ" sz="2800" dirty="0" err="1" smtClean="0"/>
              <a:t>turn</a:t>
            </a:r>
            <a:r>
              <a:rPr lang="cs-CZ" sz="2800" dirty="0" smtClean="0"/>
              <a:t> </a:t>
            </a:r>
            <a:r>
              <a:rPr lang="cs-CZ" sz="2800" dirty="0" err="1" smtClean="0"/>
              <a:t>left</a:t>
            </a:r>
            <a:r>
              <a:rPr lang="cs-CZ" sz="2800" dirty="0" smtClean="0"/>
              <a:t>… </a:t>
            </a:r>
          </a:p>
          <a:p>
            <a:r>
              <a:rPr lang="cs-CZ" sz="2800" b="1" dirty="0" err="1" smtClean="0"/>
              <a:t>work</a:t>
            </a:r>
            <a:r>
              <a:rPr lang="cs-CZ" sz="2800" dirty="0" smtClean="0"/>
              <a:t> </a:t>
            </a:r>
            <a:r>
              <a:rPr lang="cs-CZ" sz="2800" dirty="0" err="1" smtClean="0"/>
              <a:t>off</a:t>
            </a:r>
            <a:r>
              <a:rPr lang="cs-CZ" sz="2800" dirty="0" smtClean="0"/>
              <a:t>, </a:t>
            </a:r>
            <a:r>
              <a:rPr lang="cs-CZ" sz="2800" dirty="0" err="1" smtClean="0"/>
              <a:t>work</a:t>
            </a:r>
            <a:r>
              <a:rPr lang="cs-CZ" sz="2800" dirty="0" smtClean="0"/>
              <a:t> </a:t>
            </a:r>
            <a:r>
              <a:rPr lang="cs-CZ" sz="2800" dirty="0" err="1" smtClean="0"/>
              <a:t>out</a:t>
            </a:r>
            <a:r>
              <a:rPr lang="cs-CZ" sz="2800" dirty="0" smtClean="0"/>
              <a:t>, </a:t>
            </a:r>
            <a:r>
              <a:rPr lang="cs-CZ" sz="2800" dirty="0" err="1" smtClean="0"/>
              <a:t>work</a:t>
            </a:r>
            <a:r>
              <a:rPr lang="cs-CZ" sz="2800" dirty="0" smtClean="0"/>
              <a:t> up, </a:t>
            </a:r>
            <a:r>
              <a:rPr lang="cs-CZ" sz="2800" dirty="0" err="1" smtClean="0"/>
              <a:t>work</a:t>
            </a:r>
            <a:r>
              <a:rPr lang="cs-CZ" sz="2800" dirty="0" smtClean="0"/>
              <a:t> </a:t>
            </a:r>
            <a:r>
              <a:rPr lang="cs-CZ" sz="2800" dirty="0" err="1" smtClean="0"/>
              <a:t>against</a:t>
            </a:r>
            <a:r>
              <a:rPr lang="cs-CZ" sz="2800" dirty="0" smtClean="0"/>
              <a:t>…..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put </a:t>
            </a:r>
            <a:r>
              <a:rPr lang="cs-CZ" sz="2800" dirty="0" err="1" smtClean="0"/>
              <a:t>up</a:t>
            </a:r>
            <a:r>
              <a:rPr lang="cs-CZ" sz="2800" dirty="0" smtClean="0"/>
              <a:t> with, </a:t>
            </a:r>
            <a:r>
              <a:rPr lang="cs-CZ" sz="2800" dirty="0" smtClean="0"/>
              <a:t>put on, put </a:t>
            </a:r>
            <a:r>
              <a:rPr lang="cs-CZ" sz="2800" dirty="0" err="1" smtClean="0"/>
              <a:t>off</a:t>
            </a:r>
            <a:r>
              <a:rPr lang="cs-CZ" sz="2800" dirty="0" smtClean="0"/>
              <a:t>, put </a:t>
            </a:r>
            <a:r>
              <a:rPr lang="cs-CZ" sz="2800" dirty="0" err="1" smtClean="0"/>
              <a:t>out</a:t>
            </a:r>
            <a:r>
              <a:rPr lang="cs-CZ" sz="2800" dirty="0" smtClean="0"/>
              <a:t> of….. </a:t>
            </a:r>
          </a:p>
          <a:p>
            <a:r>
              <a:rPr lang="cs-CZ" sz="2800" b="1" dirty="0" err="1"/>
              <a:t>p</a:t>
            </a:r>
            <a:r>
              <a:rPr lang="cs-CZ" sz="2800" b="1" dirty="0" err="1" smtClean="0"/>
              <a:t>ick</a:t>
            </a:r>
            <a:r>
              <a:rPr lang="cs-CZ" sz="2800" b="1" dirty="0" smtClean="0"/>
              <a:t> </a:t>
            </a:r>
            <a:r>
              <a:rPr lang="cs-CZ" sz="2800" dirty="0" smtClean="0"/>
              <a:t>up, </a:t>
            </a:r>
          </a:p>
          <a:p>
            <a:r>
              <a:rPr lang="cs-CZ" sz="2800" b="1" dirty="0" smtClean="0"/>
              <a:t>run </a:t>
            </a:r>
            <a:r>
              <a:rPr lang="cs-CZ" sz="2800" dirty="0" err="1" smtClean="0"/>
              <a:t>over</a:t>
            </a:r>
            <a:r>
              <a:rPr lang="cs-CZ" sz="2800" dirty="0" smtClean="0"/>
              <a:t>, run </a:t>
            </a:r>
            <a:r>
              <a:rPr lang="cs-CZ" sz="2800" dirty="0" err="1" smtClean="0"/>
              <a:t>out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…, run </a:t>
            </a:r>
            <a:r>
              <a:rPr lang="cs-CZ" sz="2800" dirty="0" err="1" smtClean="0"/>
              <a:t>away</a:t>
            </a:r>
            <a:r>
              <a:rPr lang="cs-CZ" sz="2800" dirty="0" smtClean="0"/>
              <a:t>…. </a:t>
            </a:r>
            <a:endParaRPr lang="cs-CZ" sz="2800" b="1" dirty="0" smtClean="0"/>
          </a:p>
          <a:p>
            <a:r>
              <a:rPr lang="cs-CZ" sz="2800" b="1" dirty="0" err="1"/>
              <a:t>g</a:t>
            </a:r>
            <a:r>
              <a:rPr lang="cs-CZ" sz="2800" b="1" dirty="0" err="1" smtClean="0"/>
              <a:t>ive</a:t>
            </a:r>
            <a:r>
              <a:rPr lang="cs-CZ" sz="2800" b="1" dirty="0" smtClean="0"/>
              <a:t> </a:t>
            </a:r>
            <a:r>
              <a:rPr lang="cs-CZ" sz="2800" dirty="0" smtClean="0"/>
              <a:t> up, </a:t>
            </a:r>
            <a:r>
              <a:rPr lang="cs-CZ" sz="2800" dirty="0" err="1" smtClean="0"/>
              <a:t>give</a:t>
            </a:r>
            <a:r>
              <a:rPr lang="cs-CZ" sz="2800" dirty="0" smtClean="0"/>
              <a:t> in, </a:t>
            </a:r>
            <a:r>
              <a:rPr lang="cs-CZ" sz="2800" dirty="0" err="1" smtClean="0"/>
              <a:t>give</a:t>
            </a:r>
            <a:r>
              <a:rPr lang="cs-CZ" sz="2800" dirty="0" smtClean="0"/>
              <a:t> </a:t>
            </a:r>
            <a:r>
              <a:rPr lang="cs-CZ" sz="2800" dirty="0" err="1" smtClean="0"/>
              <a:t>birth</a:t>
            </a:r>
            <a:r>
              <a:rPr lang="cs-CZ" sz="2800" dirty="0" smtClean="0"/>
              <a:t>, </a:t>
            </a:r>
            <a:r>
              <a:rPr lang="cs-CZ" sz="2800" dirty="0" err="1" smtClean="0"/>
              <a:t>give</a:t>
            </a:r>
            <a:r>
              <a:rPr lang="cs-CZ" sz="2800" dirty="0" smtClean="0"/>
              <a:t> </a:t>
            </a:r>
            <a:r>
              <a:rPr lang="cs-CZ" sz="2800" dirty="0" err="1" smtClean="0"/>
              <a:t>way</a:t>
            </a:r>
            <a:r>
              <a:rPr lang="cs-CZ" sz="2800" dirty="0" smtClean="0"/>
              <a:t>, </a:t>
            </a:r>
            <a:r>
              <a:rPr lang="cs-CZ" sz="2800" dirty="0" err="1" smtClean="0"/>
              <a:t>give</a:t>
            </a:r>
            <a:r>
              <a:rPr lang="cs-CZ" sz="2800" dirty="0" smtClean="0"/>
              <a:t> evidence… </a:t>
            </a:r>
          </a:p>
          <a:p>
            <a:r>
              <a:rPr lang="cs-CZ" sz="2800" b="1" dirty="0" err="1" smtClean="0"/>
              <a:t>tak</a:t>
            </a:r>
            <a:r>
              <a:rPr lang="cs-CZ" sz="2800" b="1" dirty="0" err="1"/>
              <a:t>e</a:t>
            </a:r>
            <a:r>
              <a:rPr lang="cs-CZ" sz="2800" b="1" dirty="0" smtClean="0"/>
              <a:t>  </a:t>
            </a:r>
            <a:r>
              <a:rPr lang="cs-CZ" sz="2800" dirty="0" err="1" smtClean="0"/>
              <a:t>down</a:t>
            </a:r>
            <a:r>
              <a:rPr lang="cs-CZ" sz="2800" dirty="0" smtClean="0"/>
              <a:t>, </a:t>
            </a:r>
            <a:r>
              <a:rPr lang="cs-CZ" sz="2800" dirty="0" err="1" smtClean="0"/>
              <a:t>take</a:t>
            </a:r>
            <a:r>
              <a:rPr lang="cs-CZ" sz="2800" dirty="0" smtClean="0"/>
              <a:t> </a:t>
            </a:r>
            <a:r>
              <a:rPr lang="cs-CZ" sz="2800" dirty="0" err="1" smtClean="0"/>
              <a:t>off</a:t>
            </a:r>
            <a:r>
              <a:rPr lang="cs-CZ" sz="2800" dirty="0" smtClean="0"/>
              <a:t>, </a:t>
            </a:r>
            <a:r>
              <a:rPr lang="cs-CZ" sz="2800" dirty="0" err="1" smtClean="0"/>
              <a:t>take</a:t>
            </a:r>
            <a:r>
              <a:rPr lang="cs-CZ" sz="2800" dirty="0" smtClean="0"/>
              <a:t> after, </a:t>
            </a:r>
            <a:r>
              <a:rPr lang="cs-CZ" sz="2800" dirty="0" err="1" smtClean="0"/>
              <a:t>take</a:t>
            </a:r>
            <a:r>
              <a:rPr lang="cs-CZ" sz="2800" dirty="0" smtClean="0"/>
              <a:t> </a:t>
            </a:r>
            <a:r>
              <a:rPr lang="cs-CZ" sz="2800" dirty="0" err="1" smtClean="0"/>
              <a:t>easy</a:t>
            </a:r>
            <a:r>
              <a:rPr lang="cs-CZ" sz="2800" dirty="0" smtClean="0"/>
              <a:t>…. </a:t>
            </a:r>
          </a:p>
          <a:p>
            <a:r>
              <a:rPr lang="cs-CZ" sz="2800" b="1" dirty="0" smtClean="0"/>
              <a:t>go </a:t>
            </a:r>
            <a:r>
              <a:rPr lang="cs-CZ" sz="2800" dirty="0" smtClean="0"/>
              <a:t>on, </a:t>
            </a:r>
            <a:r>
              <a:rPr lang="cs-CZ" sz="2800" dirty="0" err="1" smtClean="0"/>
              <a:t>mad</a:t>
            </a:r>
            <a:r>
              <a:rPr lang="cs-CZ" sz="2800" dirty="0" smtClean="0"/>
              <a:t>, </a:t>
            </a:r>
            <a:r>
              <a:rPr lang="cs-CZ" sz="2800" dirty="0" err="1" smtClean="0"/>
              <a:t>back</a:t>
            </a:r>
            <a:r>
              <a:rPr lang="cs-CZ" sz="2800" dirty="0" smtClean="0"/>
              <a:t>, </a:t>
            </a:r>
            <a:r>
              <a:rPr lang="cs-CZ" sz="2800" dirty="0" err="1" smtClean="0"/>
              <a:t>off</a:t>
            </a:r>
            <a:r>
              <a:rPr lang="cs-CZ" sz="2800" dirty="0" smtClean="0"/>
              <a:t>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4183278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Separable</a:t>
            </a:r>
            <a:r>
              <a:rPr lang="cs-CZ" sz="3600" dirty="0" smtClean="0"/>
              <a:t> X </a:t>
            </a:r>
            <a:r>
              <a:rPr lang="cs-CZ" sz="3600" dirty="0" err="1" smtClean="0"/>
              <a:t>inseparable</a:t>
            </a:r>
            <a:r>
              <a:rPr lang="cs-CZ" sz="3600" dirty="0" smtClean="0"/>
              <a:t> </a:t>
            </a:r>
            <a:r>
              <a:rPr lang="cs-CZ" sz="3600" dirty="0" err="1" smtClean="0"/>
              <a:t>particles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A) </a:t>
            </a:r>
            <a:r>
              <a:rPr lang="cs-CZ" sz="2800" dirty="0" err="1" smtClean="0">
                <a:solidFill>
                  <a:srgbClr val="FF0000"/>
                </a:solidFill>
              </a:rPr>
              <a:t>separable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(</a:t>
            </a:r>
            <a:r>
              <a:rPr lang="cs-CZ" sz="2800" dirty="0" err="1" smtClean="0"/>
              <a:t>up</a:t>
            </a:r>
            <a:r>
              <a:rPr lang="cs-CZ" sz="2800" dirty="0" smtClean="0"/>
              <a:t>, on, </a:t>
            </a:r>
            <a:r>
              <a:rPr lang="cs-CZ" sz="2800" dirty="0" err="1" smtClean="0"/>
              <a:t>down</a:t>
            </a:r>
            <a:r>
              <a:rPr lang="cs-CZ" sz="2800" dirty="0" smtClean="0"/>
              <a:t>, </a:t>
            </a:r>
            <a:r>
              <a:rPr lang="cs-CZ" sz="2800" dirty="0" err="1" smtClean="0"/>
              <a:t>off</a:t>
            </a:r>
            <a:r>
              <a:rPr lang="cs-CZ" sz="2800" dirty="0" smtClean="0"/>
              <a:t>, </a:t>
            </a:r>
            <a:r>
              <a:rPr lang="cs-CZ" sz="2800" dirty="0" err="1" smtClean="0"/>
              <a:t>out</a:t>
            </a:r>
            <a:r>
              <a:rPr lang="cs-CZ" sz="2800" dirty="0" smtClean="0"/>
              <a:t>…) </a:t>
            </a:r>
          </a:p>
          <a:p>
            <a:pPr>
              <a:buNone/>
            </a:pPr>
            <a:r>
              <a:rPr lang="cs-CZ" sz="2800" dirty="0" smtClean="0"/>
              <a:t>          </a:t>
            </a:r>
            <a:r>
              <a:rPr lang="cs-CZ" sz="2800" dirty="0" err="1" smtClean="0"/>
              <a:t>noun</a:t>
            </a:r>
            <a:r>
              <a:rPr lang="cs-CZ" sz="2800" dirty="0" smtClean="0"/>
              <a:t>            </a:t>
            </a:r>
            <a:r>
              <a:rPr lang="cs-CZ" sz="2800" dirty="0" err="1" smtClean="0"/>
              <a:t>turn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radio</a:t>
            </a:r>
            <a:r>
              <a:rPr lang="cs-CZ" sz="2800" dirty="0" smtClean="0"/>
              <a:t> </a:t>
            </a:r>
            <a:r>
              <a:rPr lang="cs-CZ" sz="2800" dirty="0" err="1" smtClean="0"/>
              <a:t>off</a:t>
            </a:r>
            <a:r>
              <a:rPr lang="cs-CZ" sz="2800" dirty="0" smtClean="0"/>
              <a:t> , look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fact</a:t>
            </a:r>
            <a:r>
              <a:rPr lang="cs-CZ" sz="2800" dirty="0" smtClean="0"/>
              <a:t> </a:t>
            </a:r>
            <a:r>
              <a:rPr lang="cs-CZ" sz="2800" dirty="0" err="1" smtClean="0"/>
              <a:t>up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                           </a:t>
            </a:r>
            <a:r>
              <a:rPr lang="cs-CZ" sz="2800" dirty="0" err="1" smtClean="0"/>
              <a:t>turn</a:t>
            </a:r>
            <a:r>
              <a:rPr lang="cs-CZ" sz="2800" dirty="0" smtClean="0"/>
              <a:t> </a:t>
            </a:r>
            <a:r>
              <a:rPr lang="cs-CZ" sz="2800" dirty="0" err="1" smtClean="0"/>
              <a:t>off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radio</a:t>
            </a:r>
            <a:r>
              <a:rPr lang="cs-CZ" sz="2800" dirty="0" smtClean="0">
                <a:solidFill>
                  <a:srgbClr val="FF0000"/>
                </a:solidFill>
              </a:rPr>
              <a:t> , </a:t>
            </a:r>
            <a:r>
              <a:rPr lang="cs-CZ" sz="2800" dirty="0" smtClean="0"/>
              <a:t>look </a:t>
            </a:r>
            <a:r>
              <a:rPr lang="cs-CZ" sz="2800" dirty="0" err="1" smtClean="0"/>
              <a:t>up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that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fact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sz="2800" dirty="0" smtClean="0"/>
              <a:t>         </a:t>
            </a:r>
            <a:r>
              <a:rPr lang="cs-CZ" sz="2800" dirty="0" err="1" smtClean="0"/>
              <a:t>pronoun</a:t>
            </a:r>
            <a:r>
              <a:rPr lang="cs-CZ" sz="2800" dirty="0" smtClean="0"/>
              <a:t>      </a:t>
            </a:r>
            <a:r>
              <a:rPr lang="cs-CZ" sz="2800" dirty="0" err="1" smtClean="0"/>
              <a:t>turn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off</a:t>
            </a:r>
            <a:r>
              <a:rPr lang="cs-CZ" sz="2800" dirty="0" smtClean="0"/>
              <a:t>, look </a:t>
            </a:r>
            <a:r>
              <a:rPr lang="cs-CZ" sz="2800" dirty="0" err="1" smtClean="0">
                <a:solidFill>
                  <a:srgbClr val="FF0000"/>
                </a:solidFill>
              </a:rPr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up</a:t>
            </a:r>
            <a:r>
              <a:rPr lang="cs-CZ" sz="2800" dirty="0" smtClean="0"/>
              <a:t> 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B) </a:t>
            </a:r>
            <a:r>
              <a:rPr lang="cs-CZ" sz="2800" dirty="0" err="1" smtClean="0">
                <a:solidFill>
                  <a:srgbClr val="FF0000"/>
                </a:solidFill>
              </a:rPr>
              <a:t>inseparable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(after, for..)  </a:t>
            </a:r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sz="2800" dirty="0" smtClean="0"/>
              <a:t>          </a:t>
            </a:r>
            <a:r>
              <a:rPr lang="cs-CZ" sz="2800" dirty="0" err="1" smtClean="0"/>
              <a:t>noun</a:t>
            </a:r>
            <a:r>
              <a:rPr lang="cs-CZ" sz="2800" dirty="0" smtClean="0"/>
              <a:t>            Look after </a:t>
            </a:r>
            <a:r>
              <a:rPr lang="cs-CZ" sz="2800" dirty="0" smtClean="0">
                <a:solidFill>
                  <a:srgbClr val="FF0000"/>
                </a:solidFill>
              </a:rPr>
              <a:t>my sister</a:t>
            </a:r>
            <a:r>
              <a:rPr lang="cs-CZ" sz="2800" dirty="0" smtClean="0"/>
              <a:t>! </a:t>
            </a:r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sz="2800" dirty="0" smtClean="0"/>
              <a:t>          </a:t>
            </a:r>
            <a:r>
              <a:rPr lang="cs-CZ" sz="2800" dirty="0" err="1" smtClean="0"/>
              <a:t>pronoun</a:t>
            </a:r>
            <a:r>
              <a:rPr lang="cs-CZ" sz="2800" dirty="0" smtClean="0"/>
              <a:t>      Look after </a:t>
            </a:r>
            <a:r>
              <a:rPr lang="cs-CZ" sz="2800" dirty="0" smtClean="0">
                <a:solidFill>
                  <a:srgbClr val="FF0000"/>
                </a:solidFill>
              </a:rPr>
              <a:t>her</a:t>
            </a:r>
            <a:r>
              <a:rPr lang="cs-CZ" sz="2800" dirty="0" smtClean="0"/>
              <a:t>!</a:t>
            </a:r>
            <a:endParaRPr lang="en-GB" sz="2800" dirty="0"/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2195736" y="2420888"/>
            <a:ext cx="864096" cy="7200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2195736" y="2492896"/>
            <a:ext cx="792088" cy="5040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699792" y="3501008"/>
            <a:ext cx="360040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2195736" y="5085184"/>
            <a:ext cx="864096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2699792" y="5589240"/>
            <a:ext cx="432048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sz="3600" dirty="0" err="1" smtClean="0"/>
              <a:t>Complete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right</a:t>
            </a:r>
            <a:r>
              <a:rPr lang="cs-CZ" sz="3600" dirty="0" smtClean="0"/>
              <a:t> </a:t>
            </a:r>
            <a:r>
              <a:rPr lang="cs-CZ" sz="3600" dirty="0" err="1" smtClean="0"/>
              <a:t>particle</a:t>
            </a:r>
            <a:r>
              <a:rPr lang="cs-CZ" sz="3600" dirty="0" smtClean="0"/>
              <a:t>:</a:t>
            </a:r>
            <a:endParaRPr lang="en-GB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8531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29600"/>
              </a:tblGrid>
              <a:tr h="4853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gave</a:t>
                      </a:r>
                      <a:r>
                        <a:rPr lang="cs-CZ" sz="2400" baseline="0" dirty="0" smtClean="0"/>
                        <a:t>……….</a:t>
                      </a:r>
                      <a:r>
                        <a:rPr lang="cs-CZ" sz="2400" baseline="0" dirty="0" err="1" smtClean="0"/>
                        <a:t>school</a:t>
                      </a:r>
                      <a:r>
                        <a:rPr lang="cs-CZ" sz="2400" baseline="0" dirty="0" smtClean="0"/>
                        <a:t>. </a:t>
                      </a:r>
                      <a:r>
                        <a:rPr lang="cs-CZ" sz="2400" baseline="0" dirty="0" err="1" smtClean="0"/>
                        <a:t>It</a:t>
                      </a:r>
                      <a:r>
                        <a:rPr lang="cs-CZ" sz="2400" baseline="0" dirty="0" smtClean="0"/>
                        <a:t>´s a pity!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plane has </a:t>
                      </a:r>
                      <a:r>
                        <a:rPr lang="cs-CZ" sz="2400" dirty="0" err="1" smtClean="0"/>
                        <a:t>taken</a:t>
                      </a:r>
                      <a:r>
                        <a:rPr lang="cs-CZ" sz="2400" dirty="0" smtClean="0"/>
                        <a:t> ……………, </a:t>
                      </a:r>
                      <a:r>
                        <a:rPr lang="cs-CZ" sz="2400" dirty="0" err="1" smtClean="0"/>
                        <a:t>it</a:t>
                      </a:r>
                      <a:r>
                        <a:rPr lang="cs-CZ" sz="2400" dirty="0" smtClean="0"/>
                        <a:t>´too </a:t>
                      </a:r>
                      <a:r>
                        <a:rPr lang="cs-CZ" sz="2400" dirty="0" err="1" smtClean="0"/>
                        <a:t>late</a:t>
                      </a:r>
                      <a:r>
                        <a:rPr lang="cs-CZ" sz="2400" dirty="0" smtClean="0"/>
                        <a:t>!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How</a:t>
                      </a:r>
                      <a:r>
                        <a:rPr lang="cs-CZ" sz="2400" dirty="0" smtClean="0"/>
                        <a:t>  do </a:t>
                      </a:r>
                      <a:r>
                        <a:rPr lang="cs-CZ" sz="2400" dirty="0" err="1" smtClean="0"/>
                        <a:t>you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get</a:t>
                      </a:r>
                      <a:r>
                        <a:rPr lang="cs-CZ" sz="2400" dirty="0" smtClean="0"/>
                        <a:t>………….with her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parents</a:t>
                      </a:r>
                      <a:r>
                        <a:rPr lang="cs-CZ" sz="2400" baseline="0" dirty="0" smtClean="0"/>
                        <a:t>?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Don´t look …………., </a:t>
                      </a:r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´re </a:t>
                      </a:r>
                      <a:r>
                        <a:rPr lang="cs-CZ" sz="2400" dirty="0" err="1" smtClean="0"/>
                        <a:t>following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us</a:t>
                      </a:r>
                      <a:r>
                        <a:rPr lang="cs-CZ" sz="2400" dirty="0" smtClean="0"/>
                        <a:t>!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We</a:t>
                      </a:r>
                      <a:r>
                        <a:rPr lang="cs-CZ" sz="2400" dirty="0" smtClean="0"/>
                        <a:t>´ve </a:t>
                      </a:r>
                      <a:r>
                        <a:rPr lang="cs-CZ" sz="2400" dirty="0" err="1" smtClean="0"/>
                        <a:t>been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running</a:t>
                      </a:r>
                      <a:r>
                        <a:rPr lang="cs-CZ" sz="2400" dirty="0" smtClean="0"/>
                        <a:t> …………. of </a:t>
                      </a:r>
                      <a:r>
                        <a:rPr lang="cs-CZ" sz="2400" dirty="0" err="1" smtClean="0"/>
                        <a:t>coffee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and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tea</a:t>
                      </a:r>
                      <a:r>
                        <a:rPr lang="cs-CZ" sz="2400" baseline="0" dirty="0" smtClean="0"/>
                        <a:t>.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I </a:t>
                      </a:r>
                      <a:r>
                        <a:rPr lang="cs-CZ" sz="2400" dirty="0" err="1" smtClean="0"/>
                        <a:t>didn</a:t>
                      </a:r>
                      <a:r>
                        <a:rPr lang="cs-CZ" sz="2400" dirty="0" smtClean="0"/>
                        <a:t>´t </a:t>
                      </a:r>
                      <a:r>
                        <a:rPr lang="cs-CZ" sz="2400" dirty="0" err="1" smtClean="0"/>
                        <a:t>learn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Spanish</a:t>
                      </a:r>
                      <a:r>
                        <a:rPr lang="cs-CZ" sz="2400" dirty="0" smtClean="0"/>
                        <a:t>. I </a:t>
                      </a:r>
                      <a:r>
                        <a:rPr lang="cs-CZ" sz="2400" dirty="0" err="1" smtClean="0"/>
                        <a:t>picked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it</a:t>
                      </a:r>
                      <a:r>
                        <a:rPr lang="cs-CZ" sz="2400" dirty="0" smtClean="0"/>
                        <a:t> ……….in </a:t>
                      </a:r>
                      <a:r>
                        <a:rPr lang="cs-CZ" sz="2400" dirty="0" err="1" smtClean="0"/>
                        <a:t>Spain</a:t>
                      </a:r>
                      <a:r>
                        <a:rPr lang="cs-CZ" sz="2400" dirty="0" smtClean="0"/>
                        <a:t>.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Don´t put ………….</a:t>
                      </a:r>
                      <a:r>
                        <a:rPr lang="cs-CZ" sz="2400" dirty="0" err="1" smtClean="0"/>
                        <a:t>what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you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can</a:t>
                      </a:r>
                      <a:r>
                        <a:rPr lang="cs-CZ" sz="2400" dirty="0" smtClean="0"/>
                        <a:t> do </a:t>
                      </a:r>
                      <a:r>
                        <a:rPr lang="cs-CZ" sz="2400" dirty="0" err="1" smtClean="0"/>
                        <a:t>now</a:t>
                      </a:r>
                      <a:r>
                        <a:rPr lang="cs-CZ" sz="2400" dirty="0" smtClean="0"/>
                        <a:t>!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He </a:t>
                      </a:r>
                      <a:r>
                        <a:rPr lang="cs-CZ" sz="2400" dirty="0" err="1" smtClean="0"/>
                        <a:t>was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asked</a:t>
                      </a:r>
                      <a:r>
                        <a:rPr lang="cs-CZ" sz="2400" dirty="0" smtClean="0"/>
                        <a:t> to </a:t>
                      </a:r>
                      <a:r>
                        <a:rPr lang="cs-CZ" sz="2400" dirty="0" err="1" smtClean="0"/>
                        <a:t>give</a:t>
                      </a:r>
                      <a:r>
                        <a:rPr lang="cs-CZ" sz="2400" dirty="0" smtClean="0"/>
                        <a:t>…………….</a:t>
                      </a:r>
                      <a:r>
                        <a:rPr lang="cs-CZ" sz="2400" dirty="0" err="1" smtClean="0"/>
                        <a:t>at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police station.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Everything </a:t>
                      </a:r>
                      <a:r>
                        <a:rPr lang="cs-CZ" sz="2400" dirty="0" err="1" smtClean="0"/>
                        <a:t>turned</a:t>
                      </a:r>
                      <a:r>
                        <a:rPr lang="cs-CZ" sz="2400" dirty="0" smtClean="0"/>
                        <a:t> ………..</a:t>
                      </a:r>
                      <a:r>
                        <a:rPr lang="cs-CZ" sz="2400" dirty="0" err="1" smtClean="0"/>
                        <a:t>well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that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time</a:t>
                      </a:r>
                      <a:r>
                        <a:rPr lang="cs-CZ" sz="2400" baseline="0" dirty="0" smtClean="0"/>
                        <a:t>!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What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time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does</a:t>
                      </a:r>
                      <a:r>
                        <a:rPr lang="cs-CZ" sz="2400" dirty="0" smtClean="0"/>
                        <a:t> he </a:t>
                      </a:r>
                      <a:r>
                        <a:rPr lang="cs-CZ" sz="2400" dirty="0" err="1" smtClean="0"/>
                        <a:t>get</a:t>
                      </a:r>
                      <a:r>
                        <a:rPr lang="cs-CZ" sz="2400" dirty="0" smtClean="0"/>
                        <a:t>…………</a:t>
                      </a:r>
                      <a:r>
                        <a:rPr lang="cs-CZ" sz="2400" dirty="0" err="1" smtClean="0"/>
                        <a:t>every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weekday</a:t>
                      </a:r>
                      <a:r>
                        <a:rPr lang="cs-CZ" sz="2400" dirty="0" smtClean="0"/>
                        <a:t>?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sz="3600" dirty="0" err="1" smtClean="0"/>
              <a:t>Complete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right</a:t>
            </a:r>
            <a:r>
              <a:rPr lang="cs-CZ" sz="3600" dirty="0" smtClean="0"/>
              <a:t> </a:t>
            </a:r>
            <a:r>
              <a:rPr lang="cs-CZ" sz="3600" dirty="0" err="1" smtClean="0"/>
              <a:t>particle</a:t>
            </a:r>
            <a:r>
              <a:rPr lang="cs-CZ" sz="3600" dirty="0" smtClean="0"/>
              <a:t>:</a:t>
            </a:r>
            <a:endParaRPr lang="en-GB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8531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29600"/>
              </a:tblGrid>
              <a:tr h="4853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gave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>
                          <a:solidFill>
                            <a:srgbClr val="FF0000"/>
                          </a:solidFill>
                        </a:rPr>
                        <a:t>up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school</a:t>
                      </a:r>
                      <a:r>
                        <a:rPr lang="cs-CZ" sz="2400" baseline="0" dirty="0" smtClean="0"/>
                        <a:t>. </a:t>
                      </a:r>
                      <a:r>
                        <a:rPr lang="cs-CZ" sz="2400" baseline="0" dirty="0" err="1" smtClean="0"/>
                        <a:t>It</a:t>
                      </a:r>
                      <a:r>
                        <a:rPr lang="cs-CZ" sz="2400" baseline="0" dirty="0" smtClean="0"/>
                        <a:t>´s a pity!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plane has </a:t>
                      </a:r>
                      <a:r>
                        <a:rPr lang="cs-CZ" sz="2400" dirty="0" err="1" smtClean="0"/>
                        <a:t>taken</a:t>
                      </a:r>
                      <a:r>
                        <a:rPr lang="cs-CZ" sz="2400" dirty="0" smtClean="0"/>
                        <a:t> 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off</a:t>
                      </a:r>
                      <a:r>
                        <a:rPr lang="cs-CZ" sz="2400" dirty="0" smtClean="0"/>
                        <a:t> , </a:t>
                      </a:r>
                      <a:r>
                        <a:rPr lang="cs-CZ" sz="2400" dirty="0" err="1" smtClean="0"/>
                        <a:t>it</a:t>
                      </a:r>
                      <a:r>
                        <a:rPr lang="cs-CZ" sz="2400" dirty="0" smtClean="0"/>
                        <a:t>´too </a:t>
                      </a:r>
                      <a:r>
                        <a:rPr lang="cs-CZ" sz="2400" dirty="0" err="1" smtClean="0"/>
                        <a:t>late</a:t>
                      </a:r>
                      <a:r>
                        <a:rPr lang="cs-CZ" sz="2400" dirty="0" smtClean="0"/>
                        <a:t>!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How</a:t>
                      </a:r>
                      <a:r>
                        <a:rPr lang="cs-CZ" sz="2400" dirty="0" smtClean="0"/>
                        <a:t>  do </a:t>
                      </a:r>
                      <a:r>
                        <a:rPr lang="cs-CZ" sz="2400" dirty="0" err="1" smtClean="0"/>
                        <a:t>you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get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on</a:t>
                      </a:r>
                      <a:r>
                        <a:rPr lang="cs-CZ" sz="2400" dirty="0" smtClean="0"/>
                        <a:t> with her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parents</a:t>
                      </a:r>
                      <a:r>
                        <a:rPr lang="cs-CZ" sz="2400" baseline="0" dirty="0" smtClean="0"/>
                        <a:t>?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Don´t look 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back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´re </a:t>
                      </a:r>
                      <a:r>
                        <a:rPr lang="cs-CZ" sz="2400" dirty="0" err="1" smtClean="0"/>
                        <a:t>following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us</a:t>
                      </a:r>
                      <a:r>
                        <a:rPr lang="cs-CZ" sz="2400" dirty="0" smtClean="0"/>
                        <a:t>!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We</a:t>
                      </a:r>
                      <a:r>
                        <a:rPr lang="cs-CZ" sz="2400" dirty="0" smtClean="0"/>
                        <a:t>´ve </a:t>
                      </a:r>
                      <a:r>
                        <a:rPr lang="cs-CZ" sz="2400" dirty="0" err="1" smtClean="0"/>
                        <a:t>been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running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out</a:t>
                      </a:r>
                      <a:r>
                        <a:rPr lang="cs-CZ" sz="2400" dirty="0" smtClean="0"/>
                        <a:t> of </a:t>
                      </a:r>
                      <a:r>
                        <a:rPr lang="cs-CZ" sz="2400" dirty="0" err="1" smtClean="0"/>
                        <a:t>coffee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and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tea</a:t>
                      </a:r>
                      <a:r>
                        <a:rPr lang="cs-CZ" sz="2400" baseline="0" dirty="0" smtClean="0"/>
                        <a:t>.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I </a:t>
                      </a:r>
                      <a:r>
                        <a:rPr lang="cs-CZ" sz="2400" dirty="0" err="1" smtClean="0"/>
                        <a:t>didn</a:t>
                      </a:r>
                      <a:r>
                        <a:rPr lang="cs-CZ" sz="2400" dirty="0" smtClean="0"/>
                        <a:t>´t </a:t>
                      </a:r>
                      <a:r>
                        <a:rPr lang="cs-CZ" sz="2400" dirty="0" err="1" smtClean="0"/>
                        <a:t>learn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Spanish</a:t>
                      </a:r>
                      <a:r>
                        <a:rPr lang="cs-CZ" sz="2400" dirty="0" smtClean="0"/>
                        <a:t>. I </a:t>
                      </a:r>
                      <a:r>
                        <a:rPr lang="cs-CZ" sz="2400" dirty="0" err="1" smtClean="0"/>
                        <a:t>picked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up</a:t>
                      </a:r>
                      <a:r>
                        <a:rPr lang="cs-CZ" sz="2400" dirty="0" smtClean="0"/>
                        <a:t> in </a:t>
                      </a:r>
                      <a:r>
                        <a:rPr lang="cs-CZ" sz="2400" dirty="0" err="1" smtClean="0"/>
                        <a:t>Spain</a:t>
                      </a:r>
                      <a:r>
                        <a:rPr lang="cs-CZ" sz="2400" dirty="0" smtClean="0"/>
                        <a:t>.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Don´t put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off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err="1" smtClean="0"/>
                        <a:t>what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you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can</a:t>
                      </a:r>
                      <a:r>
                        <a:rPr lang="cs-CZ" sz="2400" dirty="0" smtClean="0"/>
                        <a:t> do </a:t>
                      </a:r>
                      <a:r>
                        <a:rPr lang="cs-CZ" sz="2400" dirty="0" err="1" smtClean="0"/>
                        <a:t>now</a:t>
                      </a:r>
                      <a:r>
                        <a:rPr lang="cs-CZ" sz="2400" dirty="0" smtClean="0"/>
                        <a:t>!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He </a:t>
                      </a:r>
                      <a:r>
                        <a:rPr lang="cs-CZ" sz="2400" dirty="0" err="1" smtClean="0"/>
                        <a:t>was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asked</a:t>
                      </a:r>
                      <a:r>
                        <a:rPr lang="cs-CZ" sz="2400" dirty="0" smtClean="0"/>
                        <a:t> to </a:t>
                      </a:r>
                      <a:r>
                        <a:rPr lang="cs-CZ" sz="2400" dirty="0" err="1" smtClean="0"/>
                        <a:t>give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evidence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err="1" smtClean="0"/>
                        <a:t>at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police station.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Everything </a:t>
                      </a:r>
                      <a:r>
                        <a:rPr lang="cs-CZ" sz="2400" dirty="0" err="1" smtClean="0"/>
                        <a:t>turned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out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well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that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time</a:t>
                      </a:r>
                      <a:r>
                        <a:rPr lang="cs-CZ" sz="2400" baseline="0" dirty="0" smtClean="0"/>
                        <a:t>!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What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time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does</a:t>
                      </a:r>
                      <a:r>
                        <a:rPr lang="cs-CZ" sz="2400" dirty="0" smtClean="0"/>
                        <a:t> he </a:t>
                      </a:r>
                      <a:r>
                        <a:rPr lang="cs-CZ" sz="2400" dirty="0" err="1" smtClean="0"/>
                        <a:t>get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up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every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weekday</a:t>
                      </a:r>
                      <a:r>
                        <a:rPr lang="cs-CZ" sz="2400" dirty="0" smtClean="0"/>
                        <a:t>?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Connect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right</a:t>
            </a:r>
            <a:r>
              <a:rPr lang="cs-CZ" sz="3600" dirty="0" smtClean="0"/>
              <a:t> </a:t>
            </a:r>
            <a:r>
              <a:rPr lang="cs-CZ" sz="3600" dirty="0" err="1" smtClean="0"/>
              <a:t>answer</a:t>
            </a:r>
            <a:endParaRPr lang="en-GB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78113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78113">
                <a:tc>
                  <a:txBody>
                    <a:bodyPr/>
                    <a:lstStyle/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1. Put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a)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r>
                        <a:rPr lang="cs-CZ" dirty="0" err="1" smtClean="0"/>
                        <a:t>Turn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off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dirty="0" smtClean="0"/>
                        <a:t>3. </a:t>
                      </a:r>
                      <a:r>
                        <a:rPr lang="cs-CZ" dirty="0" err="1" smtClean="0"/>
                        <a:t>Take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 </a:t>
                      </a:r>
                      <a:r>
                        <a:rPr lang="cs-CZ" dirty="0" err="1" smtClean="0"/>
                        <a:t>offer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dirty="0" smtClean="0"/>
                        <a:t>4. Look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d) </a:t>
                      </a:r>
                      <a:r>
                        <a:rPr lang="cs-CZ" dirty="0" err="1" smtClean="0"/>
                        <a:t>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dirty="0" smtClean="0"/>
                        <a:t>5. </a:t>
                      </a:r>
                      <a:r>
                        <a:rPr lang="cs-CZ" dirty="0" err="1" smtClean="0"/>
                        <a:t>Work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e) on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dirty="0" smtClean="0"/>
                        <a:t>6. </a:t>
                      </a:r>
                      <a:r>
                        <a:rPr lang="cs-CZ" dirty="0" err="1" smtClean="0"/>
                        <a:t>Get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f) for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dirty="0" smtClean="0"/>
                        <a:t>7. </a:t>
                      </a:r>
                      <a:r>
                        <a:rPr lang="cs-CZ" dirty="0" err="1" smtClean="0"/>
                        <a:t>Give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g) </a:t>
                      </a:r>
                      <a:r>
                        <a:rPr lang="cs-CZ" dirty="0" err="1" smtClean="0"/>
                        <a:t>out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dirty="0" smtClean="0"/>
                        <a:t>8. Go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h) on/</a:t>
                      </a:r>
                      <a:r>
                        <a:rPr lang="cs-CZ" dirty="0" err="1" smtClean="0"/>
                        <a:t>off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dirty="0" smtClean="0"/>
                        <a:t>9. Put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dirty="0" smtClean="0"/>
                        <a:t>10. </a:t>
                      </a:r>
                      <a:r>
                        <a:rPr lang="cs-CZ" dirty="0" err="1" smtClean="0"/>
                        <a:t>Pick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Connect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right</a:t>
            </a:r>
            <a:r>
              <a:rPr lang="cs-CZ" sz="3600" dirty="0" smtClean="0"/>
              <a:t> </a:t>
            </a:r>
            <a:r>
              <a:rPr lang="cs-CZ" sz="3600" dirty="0" err="1" smtClean="0"/>
              <a:t>answer</a:t>
            </a:r>
            <a:endParaRPr lang="en-GB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78113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78113">
                <a:tc>
                  <a:txBody>
                    <a:bodyPr/>
                    <a:lstStyle/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1. Put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a)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r>
                        <a:rPr lang="cs-CZ" dirty="0" err="1" smtClean="0"/>
                        <a:t>Turn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off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dirty="0" smtClean="0"/>
                        <a:t>3. </a:t>
                      </a:r>
                      <a:r>
                        <a:rPr lang="cs-CZ" dirty="0" err="1" smtClean="0"/>
                        <a:t>Take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 after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dirty="0" smtClean="0"/>
                        <a:t>4. Look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d) </a:t>
                      </a:r>
                      <a:r>
                        <a:rPr lang="cs-CZ" dirty="0" err="1" smtClean="0"/>
                        <a:t>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dirty="0" smtClean="0"/>
                        <a:t>5. </a:t>
                      </a:r>
                      <a:r>
                        <a:rPr lang="cs-CZ" dirty="0" err="1" smtClean="0"/>
                        <a:t>Work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e) on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dirty="0" smtClean="0"/>
                        <a:t>6. </a:t>
                      </a:r>
                      <a:r>
                        <a:rPr lang="cs-CZ" dirty="0" err="1" smtClean="0"/>
                        <a:t>Get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f) for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dirty="0" smtClean="0"/>
                        <a:t>7. </a:t>
                      </a:r>
                      <a:r>
                        <a:rPr lang="cs-CZ" dirty="0" err="1" smtClean="0"/>
                        <a:t>Give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g) </a:t>
                      </a:r>
                      <a:r>
                        <a:rPr lang="cs-CZ" dirty="0" err="1" smtClean="0"/>
                        <a:t>out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dirty="0" smtClean="0"/>
                        <a:t>8. Go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h) on/</a:t>
                      </a:r>
                      <a:r>
                        <a:rPr lang="cs-CZ" dirty="0" err="1" smtClean="0"/>
                        <a:t>off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dirty="0" smtClean="0"/>
                        <a:t>9. Put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78113">
                <a:tc>
                  <a:txBody>
                    <a:bodyPr/>
                    <a:lstStyle/>
                    <a:p>
                      <a:r>
                        <a:rPr lang="cs-CZ" dirty="0" smtClean="0"/>
                        <a:t>10. </a:t>
                      </a:r>
                      <a:r>
                        <a:rPr lang="cs-CZ" dirty="0" err="1" smtClean="0"/>
                        <a:t>Pick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6" name="Přímá spojovací šipka 5"/>
          <p:cNvCxnSpPr/>
          <p:nvPr/>
        </p:nvCxnSpPr>
        <p:spPr>
          <a:xfrm>
            <a:off x="1187624" y="1772816"/>
            <a:ext cx="3456384" cy="194421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1259632" y="2348880"/>
            <a:ext cx="3384376" cy="86409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1187624" y="2276872"/>
            <a:ext cx="3456384" cy="43204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1259632" y="3284984"/>
            <a:ext cx="3384376" cy="86409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1403648" y="3717032"/>
            <a:ext cx="3240360" cy="100811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1115616" y="4221088"/>
            <a:ext cx="3528392" cy="9361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1259632" y="1772816"/>
            <a:ext cx="3384376" cy="295232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1043608" y="3789040"/>
            <a:ext cx="3600400" cy="136815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1115616" y="3284984"/>
            <a:ext cx="3528392" cy="230425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V="1">
            <a:off x="1331640" y="1916832"/>
            <a:ext cx="3384376" cy="417646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1259632" y="2780928"/>
            <a:ext cx="3384376" cy="432048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1259632" y="2204864"/>
            <a:ext cx="3384376" cy="72008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V="1">
            <a:off x="1187624" y="3717032"/>
            <a:ext cx="3384376" cy="432048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1187624" y="1916832"/>
            <a:ext cx="3456384" cy="216024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Zdroje: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Prezentace a úlohy - autor</a:t>
            </a:r>
            <a:endParaRPr lang="en-GB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814</Words>
  <Application>Microsoft Office PowerPoint</Application>
  <PresentationFormat>Předvádění na obrazovce (4:3)</PresentationFormat>
  <Paragraphs>118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Phrasal verbs</vt:lpstr>
      <vt:lpstr>What are they?</vt:lpstr>
      <vt:lpstr>look</vt:lpstr>
      <vt:lpstr>Snímek 6</vt:lpstr>
      <vt:lpstr>Separable X inseparable particles</vt:lpstr>
      <vt:lpstr>Complete the right particle:</vt:lpstr>
      <vt:lpstr>Complete the right particle:</vt:lpstr>
      <vt:lpstr>Connect the right answer</vt:lpstr>
      <vt:lpstr>Connect the right answer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Phrasal verbs</dc:title>
  <dc:creator>jenda</dc:creator>
  <cp:lastModifiedBy>jenda</cp:lastModifiedBy>
  <cp:revision>36</cp:revision>
  <dcterms:created xsi:type="dcterms:W3CDTF">2013-07-23T17:54:58Z</dcterms:created>
  <dcterms:modified xsi:type="dcterms:W3CDTF">2013-07-24T11:13:53Z</dcterms:modified>
</cp:coreProperties>
</file>