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63" r:id="rId3"/>
    <p:sldId id="264" r:id="rId4"/>
    <p:sldId id="265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05" autoAdjust="0"/>
  </p:normalViewPr>
  <p:slideViewPr>
    <p:cSldViewPr>
      <p:cViewPr varScale="1">
        <p:scale>
          <a:sx n="88" d="100"/>
          <a:sy n="88" d="100"/>
        </p:scale>
        <p:origin x="-96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0A7BBA9-C962-4281-AB4B-1032C0D553BB}" type="datetimeFigureOut">
              <a:rPr lang="cs-CZ" smtClean="0"/>
              <a:pPr/>
              <a:t>10.5.2011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725144"/>
            <a:ext cx="83058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060848"/>
            <a:ext cx="7772400" cy="1828800"/>
          </a:xfrm>
        </p:spPr>
        <p:txBody>
          <a:bodyPr>
            <a:normAutofit/>
          </a:bodyPr>
          <a:lstStyle/>
          <a:p>
            <a:r>
              <a:rPr lang="cs-CZ" dirty="0" smtClean="0"/>
              <a:t>Poznáte, které místo je schováno  v  puzzle?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Monika Kašparová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84168" y="6309320"/>
            <a:ext cx="26642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Národní museum, 1900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 l="68971" b="67712"/>
          <a:stretch>
            <a:fillRect/>
          </a:stretch>
        </p:blipFill>
        <p:spPr bwMode="auto">
          <a:xfrm>
            <a:off x="6012160" y="260648"/>
            <a:ext cx="254640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print"/>
          <a:srcRect l="-348" t="-4329" r="69638" b="67712"/>
          <a:stretch>
            <a:fillRect/>
          </a:stretch>
        </p:blipFill>
        <p:spPr bwMode="auto">
          <a:xfrm>
            <a:off x="323528" y="0"/>
            <a:ext cx="2520280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 cstate="print"/>
          <a:srcRect l="68970" t="64577" b="4332"/>
          <a:stretch>
            <a:fillRect/>
          </a:stretch>
        </p:blipFill>
        <p:spPr bwMode="auto">
          <a:xfrm>
            <a:off x="6012160" y="4149080"/>
            <a:ext cx="254640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5"/>
          <p:cNvPicPr>
            <a:picLocks noChangeAspect="1" noChangeArrowheads="1"/>
          </p:cNvPicPr>
          <p:nvPr/>
        </p:nvPicPr>
        <p:blipFill>
          <a:blip r:embed="rId2" cstate="print"/>
          <a:srcRect l="529" t="64576" r="70515" b="4332"/>
          <a:stretch>
            <a:fillRect/>
          </a:stretch>
        </p:blipFill>
        <p:spPr bwMode="auto">
          <a:xfrm>
            <a:off x="395536" y="4149080"/>
            <a:ext cx="237626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/>
          <p:cNvPicPr>
            <a:picLocks noChangeAspect="1" noChangeArrowheads="1"/>
          </p:cNvPicPr>
          <p:nvPr/>
        </p:nvPicPr>
        <p:blipFill>
          <a:blip r:embed="rId2" cstate="print"/>
          <a:srcRect l="28608" t="64576" r="30152" b="4332"/>
          <a:stretch>
            <a:fillRect/>
          </a:stretch>
        </p:blipFill>
        <p:spPr bwMode="auto">
          <a:xfrm>
            <a:off x="2699792" y="4149080"/>
            <a:ext cx="338437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2" cstate="print"/>
          <a:srcRect l="68971" t="32288" r="319" b="35424"/>
          <a:stretch>
            <a:fillRect/>
          </a:stretch>
        </p:blipFill>
        <p:spPr bwMode="auto">
          <a:xfrm>
            <a:off x="6012160" y="2204864"/>
            <a:ext cx="252028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/>
          <p:cNvPicPr>
            <a:picLocks noChangeAspect="1" noChangeArrowheads="1"/>
          </p:cNvPicPr>
          <p:nvPr/>
        </p:nvPicPr>
        <p:blipFill>
          <a:blip r:embed="rId2" cstate="print"/>
          <a:srcRect t="31092" r="69638" b="34228"/>
          <a:stretch>
            <a:fillRect/>
          </a:stretch>
        </p:blipFill>
        <p:spPr bwMode="auto">
          <a:xfrm>
            <a:off x="352109" y="2132856"/>
            <a:ext cx="2491699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2" cstate="print"/>
          <a:srcRect l="29485" t="32288" r="31029" b="34229"/>
          <a:stretch>
            <a:fillRect/>
          </a:stretch>
        </p:blipFill>
        <p:spPr bwMode="auto">
          <a:xfrm>
            <a:off x="2771800" y="2204864"/>
            <a:ext cx="3240360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2" cstate="print"/>
          <a:srcRect l="29485" r="31029" b="67712"/>
          <a:stretch>
            <a:fillRect/>
          </a:stretch>
        </p:blipFill>
        <p:spPr bwMode="auto">
          <a:xfrm>
            <a:off x="2771800" y="260648"/>
            <a:ext cx="324036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44208" y="6309320"/>
            <a:ext cx="230425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Letohrádek Hvězda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 l="66363" b="68412"/>
          <a:stretch>
            <a:fillRect/>
          </a:stretch>
        </p:blipFill>
        <p:spPr bwMode="auto">
          <a:xfrm>
            <a:off x="5940152" y="188640"/>
            <a:ext cx="2846951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4"/>
          <p:cNvPicPr>
            <a:picLocks noChangeAspect="1" noChangeArrowheads="1"/>
          </p:cNvPicPr>
          <p:nvPr/>
        </p:nvPicPr>
        <p:blipFill>
          <a:blip r:embed="rId2" cstate="print"/>
          <a:srcRect r="65968" b="68411"/>
          <a:stretch>
            <a:fillRect/>
          </a:stretch>
        </p:blipFill>
        <p:spPr bwMode="auto">
          <a:xfrm>
            <a:off x="323528" y="188640"/>
            <a:ext cx="288032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2" cstate="print"/>
          <a:srcRect l="67213" t="63177"/>
          <a:stretch>
            <a:fillRect/>
          </a:stretch>
        </p:blipFill>
        <p:spPr bwMode="auto">
          <a:xfrm>
            <a:off x="6012160" y="3933056"/>
            <a:ext cx="2774943" cy="218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4"/>
          <p:cNvPicPr>
            <a:picLocks noChangeAspect="1" noChangeArrowheads="1"/>
          </p:cNvPicPr>
          <p:nvPr/>
        </p:nvPicPr>
        <p:blipFill>
          <a:blip r:embed="rId2" cstate="print"/>
          <a:srcRect t="63177" r="65117"/>
          <a:stretch>
            <a:fillRect/>
          </a:stretch>
        </p:blipFill>
        <p:spPr bwMode="auto">
          <a:xfrm>
            <a:off x="323528" y="3933056"/>
            <a:ext cx="2952328" cy="2182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2" cstate="print"/>
          <a:srcRect l="66363" t="31588" b="35608"/>
          <a:stretch>
            <a:fillRect/>
          </a:stretch>
        </p:blipFill>
        <p:spPr bwMode="auto">
          <a:xfrm>
            <a:off x="5940152" y="2060848"/>
            <a:ext cx="2846951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2" cstate="print"/>
          <a:srcRect t="31588" r="65968" b="36823"/>
          <a:stretch>
            <a:fillRect/>
          </a:stretch>
        </p:blipFill>
        <p:spPr bwMode="auto">
          <a:xfrm>
            <a:off x="323528" y="2060848"/>
            <a:ext cx="2880320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/>
          <p:cNvPicPr>
            <a:picLocks noChangeAspect="1" noChangeArrowheads="1"/>
          </p:cNvPicPr>
          <p:nvPr/>
        </p:nvPicPr>
        <p:blipFill>
          <a:blip r:embed="rId2" cstate="print"/>
          <a:srcRect l="33182" t="64392" r="32786" b="-840"/>
          <a:stretch>
            <a:fillRect/>
          </a:stretch>
        </p:blipFill>
        <p:spPr bwMode="auto">
          <a:xfrm>
            <a:off x="3131840" y="4005064"/>
            <a:ext cx="288032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2" cstate="print"/>
          <a:srcRect l="34032" t="34018" r="33638" b="34393"/>
          <a:stretch>
            <a:fillRect/>
          </a:stretch>
        </p:blipFill>
        <p:spPr bwMode="auto">
          <a:xfrm>
            <a:off x="3203848" y="2204864"/>
            <a:ext cx="273630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4"/>
          <p:cNvPicPr>
            <a:picLocks noChangeAspect="1" noChangeArrowheads="1"/>
          </p:cNvPicPr>
          <p:nvPr/>
        </p:nvPicPr>
        <p:blipFill>
          <a:blip r:embed="rId2" cstate="print"/>
          <a:srcRect l="33181" r="33638" b="62337"/>
          <a:stretch>
            <a:fillRect/>
          </a:stretch>
        </p:blipFill>
        <p:spPr bwMode="auto">
          <a:xfrm>
            <a:off x="3131840" y="188640"/>
            <a:ext cx="280831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3528" y="6309320"/>
            <a:ext cx="86409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08304" y="6309320"/>
            <a:ext cx="144016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Karlův most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 t="72072" r="67568"/>
          <a:stretch>
            <a:fillRect/>
          </a:stretch>
        </p:blipFill>
        <p:spPr bwMode="auto">
          <a:xfrm>
            <a:off x="539552" y="4509120"/>
            <a:ext cx="2592288" cy="167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/>
          <a:srcRect l="64864" b="57958"/>
          <a:stretch>
            <a:fillRect/>
          </a:stretch>
        </p:blipFill>
        <p:spPr bwMode="auto">
          <a:xfrm>
            <a:off x="5724128" y="188640"/>
            <a:ext cx="280831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"/>
          <p:cNvPicPr>
            <a:picLocks noChangeAspect="1" noChangeArrowheads="1"/>
          </p:cNvPicPr>
          <p:nvPr/>
        </p:nvPicPr>
        <p:blipFill>
          <a:blip r:embed="rId2" cstate="print"/>
          <a:srcRect l="29730" t="72072" r="36036" b="300"/>
          <a:stretch>
            <a:fillRect/>
          </a:stretch>
        </p:blipFill>
        <p:spPr bwMode="auto">
          <a:xfrm>
            <a:off x="2915816" y="4509120"/>
            <a:ext cx="2736304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"/>
          <p:cNvPicPr>
            <a:picLocks noChangeAspect="1" noChangeArrowheads="1"/>
          </p:cNvPicPr>
          <p:nvPr/>
        </p:nvPicPr>
        <p:blipFill>
          <a:blip r:embed="rId2" cstate="print"/>
          <a:srcRect r="68468" b="59158"/>
          <a:stretch>
            <a:fillRect/>
          </a:stretch>
        </p:blipFill>
        <p:spPr bwMode="auto">
          <a:xfrm>
            <a:off x="539552" y="188640"/>
            <a:ext cx="252028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2" cstate="print"/>
          <a:srcRect t="37237" r="68468" b="26727"/>
          <a:stretch>
            <a:fillRect/>
          </a:stretch>
        </p:blipFill>
        <p:spPr bwMode="auto">
          <a:xfrm>
            <a:off x="539552" y="2420888"/>
            <a:ext cx="2520280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"/>
          <p:cNvPicPr>
            <a:picLocks noChangeAspect="1" noChangeArrowheads="1"/>
          </p:cNvPicPr>
          <p:nvPr/>
        </p:nvPicPr>
        <p:blipFill>
          <a:blip r:embed="rId2" cstate="print"/>
          <a:srcRect l="63964" t="72072"/>
          <a:stretch>
            <a:fillRect/>
          </a:stretch>
        </p:blipFill>
        <p:spPr bwMode="auto">
          <a:xfrm>
            <a:off x="5652120" y="4509120"/>
            <a:ext cx="2880320" cy="1674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"/>
          <p:cNvPicPr>
            <a:picLocks noChangeAspect="1" noChangeArrowheads="1"/>
          </p:cNvPicPr>
          <p:nvPr/>
        </p:nvPicPr>
        <p:blipFill>
          <a:blip r:embed="rId2" cstate="print"/>
          <a:srcRect l="64865" t="34834" r="1" b="27928"/>
          <a:stretch>
            <a:fillRect/>
          </a:stretch>
        </p:blipFill>
        <p:spPr bwMode="auto">
          <a:xfrm>
            <a:off x="5724128" y="2276872"/>
            <a:ext cx="2808312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"/>
          <p:cNvPicPr>
            <a:picLocks noChangeAspect="1" noChangeArrowheads="1"/>
          </p:cNvPicPr>
          <p:nvPr/>
        </p:nvPicPr>
        <p:blipFill>
          <a:blip r:embed="rId2" cstate="print"/>
          <a:srcRect l="31532" r="35135" b="68768"/>
          <a:stretch>
            <a:fillRect/>
          </a:stretch>
        </p:blipFill>
        <p:spPr bwMode="auto">
          <a:xfrm>
            <a:off x="3059832" y="188640"/>
            <a:ext cx="2664296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2" cstate="print"/>
          <a:srcRect l="31532" t="31231" r="34234" b="27928"/>
          <a:stretch>
            <a:fillRect/>
          </a:stretch>
        </p:blipFill>
        <p:spPr bwMode="auto">
          <a:xfrm>
            <a:off x="3059832" y="2060848"/>
            <a:ext cx="273630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748464" cy="4574133"/>
          </a:xfrm>
        </p:spPr>
        <p:txBody>
          <a:bodyPr/>
          <a:lstStyle/>
          <a:p>
            <a:r>
              <a:rPr lang="cs-CZ" sz="1600" dirty="0" smtClean="0"/>
              <a:t>Obr.1: </a:t>
            </a:r>
            <a:r>
              <a:rPr lang="cs-CZ" sz="1600" dirty="0" smtClean="0"/>
              <a:t>Soubor:</a:t>
            </a:r>
            <a:r>
              <a:rPr lang="cs-CZ" sz="1600" dirty="0" err="1" smtClean="0"/>
              <a:t>Prag</a:t>
            </a:r>
            <a:r>
              <a:rPr lang="cs-CZ" sz="1600" dirty="0" smtClean="0"/>
              <a:t> Museum 1900.jpg.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WWW: &lt;http://cs.wikipedia.org/wiki/Soubor:Prag_Museum_1900.jpg&gt; </a:t>
            </a:r>
            <a:r>
              <a:rPr lang="cs-CZ" sz="1600" dirty="0" smtClean="0"/>
              <a:t> jako volné dílo</a:t>
            </a:r>
          </a:p>
          <a:p>
            <a:r>
              <a:rPr lang="cs-CZ" sz="1600" dirty="0" smtClean="0"/>
              <a:t>Obr.2:  Soubor:Praha, Liboc, Obora </a:t>
            </a:r>
            <a:r>
              <a:rPr lang="cs-CZ" sz="1600" dirty="0" err="1" smtClean="0"/>
              <a:t>Hv</a:t>
            </a:r>
            <a:r>
              <a:rPr lang="cs-CZ" sz="1600" dirty="0" smtClean="0"/>
              <a:t>%C4%9Bzda, </a:t>
            </a:r>
            <a:r>
              <a:rPr lang="cs-CZ" sz="1600" dirty="0" err="1" smtClean="0"/>
              <a:t>letohr</a:t>
            </a:r>
            <a:r>
              <a:rPr lang="cs-CZ" sz="1600" dirty="0" smtClean="0"/>
              <a:t>%C3%A1dek </a:t>
            </a:r>
            <a:r>
              <a:rPr lang="cs-CZ" sz="1600" dirty="0" err="1" smtClean="0"/>
              <a:t>Hv</a:t>
            </a:r>
            <a:r>
              <a:rPr lang="cs-CZ" sz="1600" dirty="0" smtClean="0"/>
              <a:t>%C4%9Bzda.JPG.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</a:t>
            </a:r>
            <a:r>
              <a:rPr lang="cs-CZ" sz="1600" dirty="0" smtClean="0"/>
              <a:t>: &lt;</a:t>
            </a:r>
            <a:r>
              <a:rPr lang="cs-CZ" sz="1600" dirty="0" smtClean="0"/>
              <a:t>http://cs.wikipedia.org/wiki/Soubor:Praha,_Liboc,_Obora_Hv%C4%9Bzda,_letohr%C3%A1dek_Hv%C4%9Bzda.JPG&gt; </a:t>
            </a:r>
            <a:r>
              <a:rPr lang="cs-CZ" sz="1600" dirty="0" smtClean="0"/>
              <a:t>podle </a:t>
            </a:r>
            <a:r>
              <a:rPr lang="cs-CZ" sz="1600" dirty="0" smtClean="0"/>
              <a:t>podmínek </a:t>
            </a:r>
            <a:r>
              <a:rPr lang="cs-CZ" sz="1600" b="1" dirty="0" smtClean="0"/>
              <a:t>Svobodné licence GNU pro </a:t>
            </a:r>
            <a:r>
              <a:rPr lang="cs-CZ" sz="1600" b="1" dirty="0" smtClean="0"/>
              <a:t>dokumenty</a:t>
            </a:r>
          </a:p>
          <a:p>
            <a:r>
              <a:rPr lang="cs-CZ" sz="1600" dirty="0" smtClean="0"/>
              <a:t>Obr.3: Soubor:</a:t>
            </a:r>
            <a:r>
              <a:rPr lang="cs-CZ" sz="1600" dirty="0" err="1" smtClean="0"/>
              <a:t>Karluv</a:t>
            </a:r>
            <a:r>
              <a:rPr lang="cs-CZ" sz="1600" dirty="0" smtClean="0"/>
              <a:t> most.</a:t>
            </a:r>
            <a:r>
              <a:rPr lang="cs-CZ" sz="1600" dirty="0" err="1" smtClean="0"/>
              <a:t>jpg</a:t>
            </a:r>
            <a:r>
              <a:rPr lang="cs-CZ" sz="1600" dirty="0" smtClean="0"/>
              <a:t>. In </a:t>
            </a:r>
            <a:r>
              <a:rPr lang="cs-CZ" sz="1600" i="1" dirty="0" smtClean="0"/>
              <a:t>Wikipedia : </a:t>
            </a:r>
            <a:r>
              <a:rPr lang="cs-CZ" sz="1600" i="1" dirty="0" err="1" smtClean="0"/>
              <a:t>the</a:t>
            </a:r>
            <a:r>
              <a:rPr lang="cs-CZ" sz="1600" i="1" dirty="0" smtClean="0"/>
              <a:t> free </a:t>
            </a:r>
            <a:r>
              <a:rPr lang="cs-CZ" sz="1600" i="1" dirty="0" err="1" smtClean="0"/>
              <a:t>encyclopedia</a:t>
            </a:r>
            <a:r>
              <a:rPr lang="cs-CZ" sz="1600" dirty="0" smtClean="0"/>
              <a:t> [online]. St. </a:t>
            </a:r>
            <a:r>
              <a:rPr lang="cs-CZ" sz="1600" dirty="0" err="1" smtClean="0"/>
              <a:t>Petersburg</a:t>
            </a:r>
            <a:r>
              <a:rPr lang="cs-CZ" sz="1600" dirty="0" smtClean="0"/>
              <a:t> (Florida) : Wikipedia </a:t>
            </a:r>
            <a:r>
              <a:rPr lang="cs-CZ" sz="1600" dirty="0" err="1" smtClean="0"/>
              <a:t>Foundation</a:t>
            </a:r>
            <a:r>
              <a:rPr lang="cs-CZ" sz="1600" dirty="0" smtClean="0"/>
              <a:t>, [cit. 2011-05-10]. Dostupné z WWW: &lt;http://cs.wikipedia.org/wiki/Soubor:Karluv_most.jpg&gt; podle podmínek </a:t>
            </a:r>
            <a:r>
              <a:rPr lang="cs-CZ" sz="1600" b="1" dirty="0" smtClean="0"/>
              <a:t>Svobodné licence GNU pro dokumenty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374441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164</TotalTime>
  <Words>50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Papír</vt:lpstr>
      <vt:lpstr>Poznáte, které místo je schováno  v  puzzle?</vt:lpstr>
      <vt:lpstr>Snímek 2</vt:lpstr>
      <vt:lpstr>Snímek 3</vt:lpstr>
      <vt:lpstr>Snímek 4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Honza</cp:lastModifiedBy>
  <cp:revision>18</cp:revision>
  <dcterms:created xsi:type="dcterms:W3CDTF">2011-03-27T17:17:06Z</dcterms:created>
  <dcterms:modified xsi:type="dcterms:W3CDTF">2011-05-10T13:51:09Z</dcterms:modified>
</cp:coreProperties>
</file>