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57" r:id="rId4"/>
    <p:sldId id="259" r:id="rId5"/>
    <p:sldId id="260" r:id="rId6"/>
    <p:sldId id="261" r:id="rId7"/>
    <p:sldId id="262" r:id="rId8"/>
    <p:sldId id="273" r:id="rId9"/>
    <p:sldId id="263" r:id="rId10"/>
    <p:sldId id="265" r:id="rId11"/>
    <p:sldId id="267" r:id="rId12"/>
    <p:sldId id="268" r:id="rId13"/>
    <p:sldId id="269" r:id="rId14"/>
    <p:sldId id="274" r:id="rId15"/>
    <p:sldId id="272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5/58/EU_location_LAT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0/0b/Loty%C5%A1sko-mapa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biw=1366&amp;bih=667&amp;gbv=2&amp;tbm=isch&amp;sa=1&amp;q=Riga&amp;oq=Riga&amp;aq=f&amp;aqi=g4&amp;aql=&amp;gs_sm=s&amp;gs_upl=1685071l1688444l0l1691928l8l8l0l0l0l0l264l1218l0.2.4l6l0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biw=1366&amp;bih=667&amp;gbv=2&amp;tbm=isch&amp;sa=1&amp;q=Loty%C5%A1sko&amp;oq=Loty%C5%A1sko&amp;aq=f&amp;aqi=g3&amp;aql=&amp;gs_sm=s&amp;gs_upl=47134l50803l0l53139l11l11l0l4l4l0l266l1190l0.3.3l7l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LAT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Riian_vanhakaupunki.jpg" TargetMode="External"/><Relationship Id="rId4" Type="http://schemas.openxmlformats.org/officeDocument/2006/relationships/hyperlink" Target="http://cs.wikipedia.org/wiki/Soubor:Loty%C5%A1sko-mapa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827584" y="1484784"/>
            <a:ext cx="7772400" cy="1470025"/>
          </a:xfrm>
        </p:spPr>
        <p:txBody>
          <a:bodyPr/>
          <a:lstStyle/>
          <a:p>
            <a:r>
              <a:rPr lang="cs-CZ" dirty="0" smtClean="0"/>
              <a:t>Lotyšsko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VY_52_INOVACE_366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</a:t>
            </a:r>
            <a:r>
              <a:rPr lang="cs-CZ" smtClean="0"/>
              <a:t>státy II. </a:t>
            </a: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4983994"/>
            <a:ext cx="7056437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/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eaLnBrk="1" hangingPunct="1"/>
            <a:r>
              <a:rPr lang="cs-CZ" sz="2000" dirty="0" smtClean="0">
                <a:latin typeface="Calibri" pitchFamily="34" charset="0"/>
              </a:rPr>
              <a:t>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1149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Autofit/>
          </a:bodyPr>
          <a:lstStyle/>
          <a:p>
            <a:r>
              <a:rPr lang="cs-CZ" sz="9600" dirty="0" smtClean="0"/>
              <a:t>L</a:t>
            </a:r>
            <a:r>
              <a:rPr lang="cs-CZ" sz="8800" dirty="0" smtClean="0"/>
              <a:t>OTYŠSKO</a:t>
            </a:r>
            <a:endParaRPr lang="cs-CZ" sz="8800" dirty="0"/>
          </a:p>
        </p:txBody>
      </p:sp>
      <p:pic>
        <p:nvPicPr>
          <p:cNvPr id="1027" name="Picture 3" descr="C:\Users\123P\AppData\Local\Microsoft\Windows\Temporary Internet Files\Content.IE5\AM1I8PN9\MC900018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08920"/>
            <a:ext cx="6720840" cy="3481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620713"/>
            <a:ext cx="70199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EU location LA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203160" cy="690237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Lotyšsko-map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18852"/>
            <a:ext cx="9144000" cy="468701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město- Riga</a:t>
            </a:r>
          </a:p>
          <a:p>
            <a:r>
              <a:rPr lang="cs-CZ" dirty="0" smtClean="0"/>
              <a:t>Počet obyvatel- 2 248 000 </a:t>
            </a:r>
          </a:p>
          <a:p>
            <a:r>
              <a:rPr lang="cs-CZ" dirty="0" smtClean="0"/>
              <a:t>Státní zřízení- republika</a:t>
            </a:r>
          </a:p>
          <a:p>
            <a:r>
              <a:rPr lang="cs-CZ" dirty="0" smtClean="0"/>
              <a:t>Jazyk- lotyština</a:t>
            </a:r>
          </a:p>
          <a:p>
            <a:r>
              <a:rPr lang="cs-CZ" dirty="0" smtClean="0"/>
              <a:t>Měna- lotyšský lat</a:t>
            </a:r>
          </a:p>
          <a:p>
            <a:r>
              <a:rPr lang="cs-CZ" dirty="0" smtClean="0"/>
              <a:t>Další velká města- </a:t>
            </a:r>
            <a:r>
              <a:rPr lang="cs-CZ" dirty="0" err="1" smtClean="0"/>
              <a:t>Daugavpils</a:t>
            </a:r>
            <a:r>
              <a:rPr lang="cs-CZ" dirty="0" smtClean="0"/>
              <a:t> , </a:t>
            </a:r>
            <a:r>
              <a:rPr lang="cs-CZ" dirty="0" err="1" smtClean="0"/>
              <a:t>Liepaja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868144" y="274638"/>
            <a:ext cx="2818656" cy="1143000"/>
          </a:xfrm>
        </p:spPr>
        <p:txBody>
          <a:bodyPr/>
          <a:lstStyle/>
          <a:p>
            <a:r>
              <a:rPr lang="cs-CZ" dirty="0" smtClean="0"/>
              <a:t>Riga</a:t>
            </a:r>
            <a:endParaRPr lang="cs-CZ" dirty="0"/>
          </a:p>
        </p:txBody>
      </p:sp>
      <p:pic>
        <p:nvPicPr>
          <p:cNvPr id="2050" name="Picture 2" descr="Soubor:Riian vanhakaupunk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84784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143000"/>
          </a:xfrm>
        </p:spPr>
        <p:txBody>
          <a:bodyPr/>
          <a:lstStyle/>
          <a:p>
            <a:r>
              <a:rPr lang="cs-CZ" dirty="0" smtClean="0"/>
              <a:t>Další fotografie Rigy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67744" y="292494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http://www.google.cz/search?hl=cs&amp;biw=1366&amp;bih=667&amp;gbv=2&amp;tbm=isch&amp;sa=1&amp;q=Riga&amp;oq=Riga&amp;aq=f&amp;aqi=g4&amp;aql=&amp;gs_sm=s&amp;gs_upl=1685071l1688444l0l1691928l8l8l0l0l0l0l264l1218l0.2.4l6l0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727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Povrch je většinou rovinatý, nížinný, místy s pahorkatinami. Území Lotyšska bylo modelováno pleistocénním ledovcem. Zůstaly po něm morény a nánosy, které tvoří na západě </a:t>
            </a:r>
            <a:r>
              <a:rPr lang="cs-CZ" sz="2800" dirty="0" err="1" smtClean="0"/>
              <a:t>Kuronskou</a:t>
            </a:r>
            <a:r>
              <a:rPr lang="cs-CZ" sz="2800" dirty="0" smtClean="0"/>
              <a:t> a na východě </a:t>
            </a:r>
            <a:r>
              <a:rPr lang="cs-CZ" sz="2800" dirty="0" err="1" smtClean="0"/>
              <a:t>Livonskou</a:t>
            </a:r>
            <a:r>
              <a:rPr lang="cs-CZ" sz="2800" dirty="0" smtClean="0"/>
              <a:t> vrchovinu.</a:t>
            </a:r>
          </a:p>
          <a:p>
            <a:r>
              <a:rPr lang="cs-CZ" sz="2800" dirty="0" smtClean="0"/>
              <a:t>Podél pobřeží Baltského moře leží pásmo písečných dun.</a:t>
            </a:r>
          </a:p>
          <a:p>
            <a:r>
              <a:rPr lang="cs-CZ" sz="2800" dirty="0" smtClean="0"/>
              <a:t>Nejvyšší bod- </a:t>
            </a:r>
            <a:r>
              <a:rPr lang="cs-CZ" sz="2800" dirty="0" err="1" smtClean="0"/>
              <a:t>Gaizinkalns</a:t>
            </a:r>
            <a:r>
              <a:rPr lang="cs-CZ" sz="2800" dirty="0" smtClean="0"/>
              <a:t> (312 m.</a:t>
            </a:r>
            <a:r>
              <a:rPr lang="cs-CZ" sz="2800" dirty="0" err="1" smtClean="0"/>
              <a:t>n.m</a:t>
            </a:r>
            <a:r>
              <a:rPr lang="cs-CZ" sz="2800" dirty="0" smtClean="0"/>
              <a:t>.)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Lotyšsku je hustá říční síť, největšími řekami jsou </a:t>
            </a:r>
            <a:r>
              <a:rPr lang="cs-CZ" dirty="0" err="1" smtClean="0"/>
              <a:t>Daugava</a:t>
            </a:r>
            <a:r>
              <a:rPr lang="cs-CZ" dirty="0" smtClean="0"/>
              <a:t>, </a:t>
            </a:r>
            <a:r>
              <a:rPr lang="cs-CZ" dirty="0" err="1" smtClean="0"/>
              <a:t>Venta</a:t>
            </a:r>
            <a:r>
              <a:rPr lang="cs-CZ" dirty="0" smtClean="0"/>
              <a:t> a </a:t>
            </a:r>
            <a:r>
              <a:rPr lang="cs-CZ" dirty="0" err="1" smtClean="0"/>
              <a:t>Gauja</a:t>
            </a:r>
            <a:r>
              <a:rPr lang="cs-CZ" dirty="0" smtClean="0"/>
              <a:t>, mnoho jezer, </a:t>
            </a:r>
            <a:r>
              <a:rPr lang="cs-CZ" dirty="0" err="1" smtClean="0"/>
              <a:t>Lubāns</a:t>
            </a:r>
            <a:r>
              <a:rPr lang="cs-CZ" dirty="0" smtClean="0"/>
              <a:t> a </a:t>
            </a:r>
            <a:r>
              <a:rPr lang="cs-CZ" dirty="0" err="1" smtClean="0"/>
              <a:t>Rāznas</a:t>
            </a:r>
            <a:r>
              <a:rPr lang="cs-CZ" dirty="0" smtClean="0"/>
              <a:t> a mnoho bažin a močálů, které tvoří 10 % rozlohy státu.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Podnebím Lotyšsko patří do chladnějšího mírného pásu, na východě s kontinentálním vlivem. </a:t>
            </a:r>
          </a:p>
          <a:p>
            <a:r>
              <a:rPr lang="cs-CZ" sz="2800" dirty="0" smtClean="0"/>
              <a:t>Se zvětšující se vzdáleností od moře se zvyšují i teplotní rozdíly.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Obyvatelstvo</a:t>
            </a:r>
            <a:r>
              <a:rPr lang="cs-CZ" sz="3200" dirty="0" smtClean="0"/>
              <a:t>	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Asi 59,4 procent obyvatel Lotyšska jsou etničtí Lotyši. Významná je menšina tvořená Rusy zhruba polovina z nich však nemá lotyšské občanství, nemůže volit a je pod značným tlakem ze strany úřadů, aby Lotyšsko opustila. Většina z nich to však odmítá a Rusko se k této možnosti také staví odmítavě.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Náboženství</a:t>
            </a:r>
            <a:endParaRPr lang="cs-CZ" sz="3200" b="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zemi neexistuje žádné výrazně dominantní náboženství. Největší zastoupení mají luteráni, následují římští katolíci a pravoslavní.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Těží se- rašelina</a:t>
            </a:r>
          </a:p>
          <a:p>
            <a:endParaRPr lang="cs-CZ" dirty="0" smtClean="0"/>
          </a:p>
          <a:p>
            <a:r>
              <a:rPr lang="cs-CZ" dirty="0" smtClean="0"/>
              <a:t>Pěstuje se- žito, ječmen, brambory, cukrová řepa, zelenina</a:t>
            </a:r>
          </a:p>
          <a:p>
            <a:endParaRPr lang="cs-CZ" dirty="0" smtClean="0"/>
          </a:p>
          <a:p>
            <a:r>
              <a:rPr lang="cs-CZ" dirty="0" smtClean="0"/>
              <a:t>Chová se- skot, prasata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1143000"/>
          </a:xfrm>
        </p:spPr>
        <p:txBody>
          <a:bodyPr/>
          <a:lstStyle/>
          <a:p>
            <a:r>
              <a:rPr lang="cs-CZ" dirty="0" smtClean="0"/>
              <a:t>Další fotografie Lotyšska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http://www.google.cz/search?hl=cs&amp;biw=1366&amp;bih=667&amp;gbv=2&amp;tbm=isch&amp;sa=1&amp;q=Loty%C5%A1sko&amp;oq=Loty%C5%A1sko&amp;aq=f&amp;aqi=g3&amp;aql=&amp;gs_sm=s&amp;gs_upl=47134l50803l0l53139l11l11l0l4l4l0l266l1190l0.3.3l7l0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544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28.7.2011 20:02:11 </a:t>
            </a:r>
            <a:r>
              <a:rPr lang="cs-CZ" b="1" dirty="0"/>
              <a:t>[cit. </a:t>
            </a:r>
            <a:r>
              <a:rPr lang="cs-CZ" b="1" dirty="0" smtClean="0"/>
              <a:t>2011-07-28].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LAT.png</a:t>
            </a:r>
            <a:r>
              <a:rPr lang="cs-CZ" b="1" dirty="0"/>
              <a:t> [online]. 28.7.2011 </a:t>
            </a:r>
            <a:r>
              <a:rPr lang="cs-CZ" b="1" dirty="0" smtClean="0"/>
              <a:t>20:04:01 </a:t>
            </a:r>
            <a:r>
              <a:rPr lang="cs-CZ" b="1" dirty="0"/>
              <a:t>[cit. </a:t>
            </a:r>
            <a:r>
              <a:rPr lang="cs-CZ" b="1" dirty="0" smtClean="0"/>
              <a:t>2011-07-28]. </a:t>
            </a:r>
            <a:r>
              <a:rPr lang="cs-CZ" b="1" dirty="0"/>
              <a:t>Dostupný z WWW: </a:t>
            </a:r>
            <a:r>
              <a:rPr lang="cs-CZ" b="1" dirty="0" smtClean="0"/>
              <a:t>&lt;</a:t>
            </a:r>
            <a:r>
              <a:rPr lang="cs-CZ" dirty="0">
                <a:hlinkClick r:id="rId3"/>
              </a:rPr>
              <a:t> 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Soubor:EU_location_LAT.png</a:t>
            </a:r>
            <a:r>
              <a:rPr lang="cs-CZ" dirty="0" smtClean="0"/>
              <a:t>&gt;.</a:t>
            </a:r>
          </a:p>
          <a:p>
            <a:r>
              <a:rPr lang="cs-CZ" b="1" dirty="0" err="1" smtClean="0"/>
              <a:t>RADOUCH:</a:t>
            </a:r>
            <a:r>
              <a:rPr lang="cs-CZ" dirty="0" err="1" smtClean="0"/>
              <a:t>Lotyšsko-mapa.png</a:t>
            </a:r>
            <a:r>
              <a:rPr lang="cs-CZ" dirty="0"/>
              <a:t> cs.png </a:t>
            </a:r>
            <a:r>
              <a:rPr lang="cs-CZ" b="1" dirty="0"/>
              <a:t>[online]. 28.7.2011 </a:t>
            </a:r>
            <a:r>
              <a:rPr lang="cs-CZ" b="1" dirty="0" smtClean="0"/>
              <a:t>20:08:19 </a:t>
            </a:r>
            <a:r>
              <a:rPr lang="cs-CZ" b="1" dirty="0"/>
              <a:t>[cit. </a:t>
            </a:r>
            <a:r>
              <a:rPr lang="cs-CZ" b="1" dirty="0" smtClean="0"/>
              <a:t>2011-07-28]. </a:t>
            </a:r>
            <a:r>
              <a:rPr lang="cs-CZ" b="1" dirty="0"/>
              <a:t>Dostupný z WWW: </a:t>
            </a:r>
            <a:r>
              <a:rPr lang="cs-CZ" b="1" dirty="0" smtClean="0"/>
              <a:t>&lt;</a:t>
            </a:r>
            <a:r>
              <a:rPr lang="cs-CZ" dirty="0">
                <a:hlinkClick r:id="rId4"/>
              </a:rPr>
              <a:t> http://</a:t>
            </a:r>
            <a:r>
              <a:rPr lang="cs-CZ" dirty="0" smtClean="0">
                <a:hlinkClick r:id="rId4"/>
              </a:rPr>
              <a:t>cs.wikipedia.org/wiki/Soubor:Loty%C5%A1sko-mapa.png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Mp:</a:t>
            </a:r>
            <a:r>
              <a:rPr lang="cs-CZ" dirty="0" err="1"/>
              <a:t>Riian</a:t>
            </a:r>
            <a:r>
              <a:rPr lang="cs-CZ" dirty="0"/>
              <a:t> </a:t>
            </a:r>
            <a:r>
              <a:rPr lang="cs-CZ" dirty="0" smtClean="0"/>
              <a:t>vanhakaupunki.jpg</a:t>
            </a:r>
            <a:r>
              <a:rPr lang="cs-CZ" b="1" dirty="0"/>
              <a:t> [online]. 28.7.2011 </a:t>
            </a:r>
            <a:r>
              <a:rPr lang="cs-CZ" b="1" dirty="0" smtClean="0"/>
              <a:t>20:07:43 </a:t>
            </a:r>
            <a:r>
              <a:rPr lang="cs-CZ" b="1" dirty="0"/>
              <a:t>[cit. 2011-07-28]. Dostupný z WWW: &lt;</a:t>
            </a:r>
            <a:r>
              <a:rPr lang="cs-CZ" dirty="0">
                <a:hlinkClick r:id="rId3"/>
              </a:rPr>
              <a:t>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Soubor:Riian_vanhakaupunki.jpg</a:t>
            </a:r>
            <a:r>
              <a:rPr lang="cs-CZ" dirty="0" smtClean="0"/>
              <a:t>&gt;.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b="1" dirty="0" smtClean="0"/>
              <a:t>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84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>
                <a:hlinkClick r:id="rId2"/>
              </a:rPr>
              <a:t>http://office.microsoft.com </a:t>
            </a:r>
            <a:endParaRPr lang="cs-CZ" dirty="0" smtClean="0">
              <a:hlinkClick r:id="rId2"/>
            </a:endParaRPr>
          </a:p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39</TotalTime>
  <Words>368</Words>
  <Application>Microsoft Office PowerPoint</Application>
  <PresentationFormat>Předvádění na obrazovce (4:3)</PresentationFormat>
  <Paragraphs>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Lotyšsko</vt:lpstr>
      <vt:lpstr>LOTYŠSKO</vt:lpstr>
      <vt:lpstr>Prezentace aplikace PowerPoint</vt:lpstr>
      <vt:lpstr>Prezentace aplikace PowerPoint</vt:lpstr>
      <vt:lpstr>Prezentace aplikace PowerPoint</vt:lpstr>
      <vt:lpstr>Základní informace</vt:lpstr>
      <vt:lpstr>Riga</vt:lpstr>
      <vt:lpstr>Další fotografie Rigy</vt:lpstr>
      <vt:lpstr>Povrch</vt:lpstr>
      <vt:lpstr>Vodstvo</vt:lpstr>
      <vt:lpstr>Podnebí</vt:lpstr>
      <vt:lpstr>Obyvatelstvo + Náboženství</vt:lpstr>
      <vt:lpstr>Hospodářství</vt:lpstr>
      <vt:lpstr>Další fotografie Lotyšska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LOTYŠSKO</dc:title>
  <dc:creator>123P</dc:creator>
  <cp:lastModifiedBy>123P</cp:lastModifiedBy>
  <cp:revision>18</cp:revision>
  <dcterms:modified xsi:type="dcterms:W3CDTF">2012-01-27T09:00:08Z</dcterms:modified>
</cp:coreProperties>
</file>