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78" r:id="rId2"/>
    <p:sldId id="256" r:id="rId3"/>
    <p:sldId id="279" r:id="rId4"/>
    <p:sldId id="271" r:id="rId5"/>
    <p:sldId id="257" r:id="rId6"/>
    <p:sldId id="270" r:id="rId7"/>
    <p:sldId id="281" r:id="rId8"/>
    <p:sldId id="258" r:id="rId9"/>
    <p:sldId id="260" r:id="rId10"/>
    <p:sldId id="261" r:id="rId11"/>
    <p:sldId id="262" r:id="rId12"/>
    <p:sldId id="263" r:id="rId13"/>
    <p:sldId id="280" r:id="rId14"/>
    <p:sldId id="27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6A190E-8B78-4739-BFFA-82725219F081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F77D74-A6E0-4017-8B7A-1B2BCB72C6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58589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tbm=isch&amp;hl=cs&amp;source=hp&amp;biw=1040&amp;bih=626&amp;q=Ki%C5%A1in%C4%9Bv&amp;gbv=2&amp;oq=Ki%C5%A1in%C4%9Bv&amp;aq=f&amp;aqi=g1&amp;aql=&amp;gs_sm=s&amp;gs_upl=2023l5772l0l7975l7l7l0l3l3l0l214l661l0.3.1l4l0" TargetMode="Externa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upload.wikimedia.org/wikipedia/commons/3/3d/Republica_Moldova.pn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urope_location_MDA.png" TargetMode="External"/><Relationship Id="rId2" Type="http://schemas.openxmlformats.org/officeDocument/2006/relationships/hyperlink" Target="http://cs.wikipedia.org/wiki/Soubor:Europe_countries_map_cs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Presidential_palace_in_Chisinau_01.jpg" TargetMode="External"/><Relationship Id="rId5" Type="http://schemas.openxmlformats.org/officeDocument/2006/relationships/hyperlink" Target="http://cs.wikipedia.org/wiki/Soubor:Republica_Moldova.png" TargetMode="External"/><Relationship Id="rId4" Type="http://schemas.openxmlformats.org/officeDocument/2006/relationships/hyperlink" Target="http://cs.wikipedia.org/wiki/Soubor:Flag_of_Moldova.svg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" TargetMode="External"/><Relationship Id="rId2" Type="http://schemas.openxmlformats.org/officeDocument/2006/relationships/hyperlink" Target="http://cs.tixik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referaty.cz/" TargetMode="External"/><Relationship Id="rId5" Type="http://schemas.openxmlformats.org/officeDocument/2006/relationships/hyperlink" Target="http://www.zemepis.com/" TargetMode="External"/><Relationship Id="rId4" Type="http://schemas.openxmlformats.org/officeDocument/2006/relationships/hyperlink" Target="http://cs.wikipedia.org/wiki/Hlavn%C3%AD_stran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90550" y="1916113"/>
            <a:ext cx="7772400" cy="1470025"/>
          </a:xfrm>
        </p:spPr>
        <p:txBody>
          <a:bodyPr/>
          <a:lstStyle/>
          <a:p>
            <a:r>
              <a:rPr lang="cs-CZ" dirty="0" err="1" smtClean="0"/>
              <a:t>Moldavie</a:t>
            </a:r>
            <a:endParaRPr lang="cs-CZ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3100"/>
            <a:ext cx="6400800" cy="1824038"/>
          </a:xfrm>
        </p:spPr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Základní škola a Mateřská škola Valašské Meziříčí, </a:t>
            </a:r>
            <a:r>
              <a:rPr lang="cs-CZ" dirty="0" err="1"/>
              <a:t>Poličná</a:t>
            </a:r>
            <a:r>
              <a:rPr lang="cs-CZ" dirty="0"/>
              <a:t> 276, okres Vsetín, příspěvková organizace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 projekt č</a:t>
            </a:r>
            <a:r>
              <a:rPr lang="cs-CZ" dirty="0" smtClean="0"/>
              <a:t>.</a:t>
            </a:r>
            <a:r>
              <a:rPr lang="cs-CZ" dirty="0"/>
              <a:t> CZ.1.07/1.4.00/21.1504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Č. </a:t>
            </a:r>
            <a:r>
              <a:rPr lang="cs-CZ" dirty="0" err="1"/>
              <a:t>DUMu</a:t>
            </a:r>
            <a:r>
              <a:rPr lang="cs-CZ" dirty="0"/>
              <a:t>: </a:t>
            </a:r>
            <a:r>
              <a:rPr lang="cs-CZ" dirty="0" smtClean="0"/>
              <a:t>VY_52_INOVACE_367 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Tematický </a:t>
            </a:r>
            <a:r>
              <a:rPr lang="cs-CZ" dirty="0"/>
              <a:t>celek: </a:t>
            </a:r>
            <a:r>
              <a:rPr lang="cs-CZ" dirty="0" smtClean="0"/>
              <a:t>Evropské státy II. 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Autor: </a:t>
            </a:r>
            <a:r>
              <a:rPr lang="cs-CZ" dirty="0" smtClean="0"/>
              <a:t>Pavla Žilinská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938213" y="4969245"/>
            <a:ext cx="7056437" cy="193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algn="ctr"/>
            <a:r>
              <a:rPr lang="cs-CZ" sz="2000" dirty="0">
                <a:latin typeface="Calibri" pitchFamily="34" charset="0"/>
              </a:rPr>
              <a:t>Anotace</a:t>
            </a:r>
            <a:r>
              <a:rPr lang="cs-CZ" sz="1600" dirty="0">
                <a:latin typeface="Calibri" pitchFamily="34" charset="0"/>
              </a:rPr>
              <a:t>: </a:t>
            </a:r>
            <a:r>
              <a:rPr lang="cs-CZ" sz="1600" dirty="0"/>
              <a:t>Materiál je určen k využití pro práci s interaktivní tabulí.</a:t>
            </a:r>
          </a:p>
          <a:p>
            <a:pPr algn="ctr"/>
            <a:r>
              <a:rPr lang="cs-CZ" sz="1600" dirty="0"/>
              <a:t>Slouží k probírání učiva Evropské státy  formou prezentace a k doplnění učiva o Evropě. Materiál obsahuje obrázky a hypertextové internetové odkazy k větší názornosti a zpestření výuky. </a:t>
            </a:r>
          </a:p>
          <a:p>
            <a:pPr algn="ctr"/>
            <a:r>
              <a:rPr lang="cs-CZ" sz="1600" dirty="0"/>
              <a:t>Materiál může být využit jako zápis do sešitu</a:t>
            </a:r>
            <a:r>
              <a:rPr lang="cs-CZ" sz="1600" dirty="0">
                <a:latin typeface="Calibri" pitchFamily="34" charset="0"/>
              </a:rPr>
              <a:t>. </a:t>
            </a:r>
          </a:p>
          <a:p>
            <a:pPr eaLnBrk="1" hangingPunct="1"/>
            <a:r>
              <a:rPr lang="cs-CZ" sz="2000" dirty="0" smtClean="0">
                <a:latin typeface="Calibri" pitchFamily="34" charset="0"/>
              </a:rPr>
              <a:t> </a:t>
            </a:r>
            <a:endParaRPr lang="cs-CZ" sz="20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7131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>
            <a:noAutofit/>
          </a:bodyPr>
          <a:lstStyle/>
          <a:p>
            <a:r>
              <a:rPr lang="cs-CZ" sz="9600" dirty="0" smtClean="0"/>
              <a:t>MOLDÁVIE</a:t>
            </a:r>
            <a:endParaRPr lang="cs-CZ" sz="9600" dirty="0"/>
          </a:p>
        </p:txBody>
      </p:sp>
      <p:pic>
        <p:nvPicPr>
          <p:cNvPr id="2050" name="Picture 2" descr="Soubor:Flag of Moldova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492896"/>
            <a:ext cx="7620000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2" descr="Soubor:Europe countries map c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620713"/>
            <a:ext cx="7019925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21007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Europe location MD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692696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informace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Hlavní město - </a:t>
            </a:r>
            <a:r>
              <a:rPr lang="cs-CZ" dirty="0" smtClean="0"/>
              <a:t>Kišiněv</a:t>
            </a:r>
            <a:endParaRPr lang="cs-CZ" dirty="0" smtClean="0"/>
          </a:p>
          <a:p>
            <a:r>
              <a:rPr lang="cs-CZ" dirty="0" smtClean="0"/>
              <a:t>Počet </a:t>
            </a:r>
            <a:r>
              <a:rPr lang="cs-CZ" dirty="0" smtClean="0"/>
              <a:t>obyvatel - </a:t>
            </a:r>
            <a:r>
              <a:rPr lang="cs-CZ" dirty="0" smtClean="0"/>
              <a:t>4 000 000</a:t>
            </a:r>
          </a:p>
          <a:p>
            <a:r>
              <a:rPr lang="cs-CZ" dirty="0" smtClean="0"/>
              <a:t>Státní </a:t>
            </a:r>
            <a:r>
              <a:rPr lang="cs-CZ" dirty="0" smtClean="0"/>
              <a:t>zřízení - </a:t>
            </a:r>
            <a:r>
              <a:rPr lang="cs-CZ" dirty="0" smtClean="0"/>
              <a:t>republika</a:t>
            </a:r>
          </a:p>
          <a:p>
            <a:r>
              <a:rPr lang="cs-CZ" dirty="0" smtClean="0"/>
              <a:t>Jazyk - </a:t>
            </a:r>
            <a:r>
              <a:rPr lang="cs-CZ" dirty="0" smtClean="0"/>
              <a:t>moldavština (67%), ruština (69%), ukrajinština</a:t>
            </a:r>
          </a:p>
          <a:p>
            <a:r>
              <a:rPr lang="cs-CZ" dirty="0" smtClean="0"/>
              <a:t>Měna – moldavské </a:t>
            </a:r>
            <a:r>
              <a:rPr lang="cs-CZ" dirty="0" err="1" smtClean="0"/>
              <a:t>leu</a:t>
            </a:r>
            <a:endParaRPr lang="cs-CZ" dirty="0" smtClean="0"/>
          </a:p>
          <a:p>
            <a:r>
              <a:rPr lang="cs-CZ" dirty="0" smtClean="0"/>
              <a:t>Další města - </a:t>
            </a:r>
            <a:r>
              <a:rPr lang="it-IT" dirty="0" smtClean="0"/>
              <a:t>Tiraspol, Balti, Tighina , Rybnica</a:t>
            </a:r>
            <a:endParaRPr lang="cs-CZ" dirty="0" smtClean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260648"/>
            <a:ext cx="8229600" cy="1143000"/>
          </a:xfrm>
        </p:spPr>
        <p:txBody>
          <a:bodyPr/>
          <a:lstStyle/>
          <a:p>
            <a:r>
              <a:rPr lang="cs-CZ" dirty="0" smtClean="0"/>
              <a:t>Kišiněv - hlavní </a:t>
            </a:r>
            <a:r>
              <a:rPr lang="cs-CZ" dirty="0" smtClean="0"/>
              <a:t>město</a:t>
            </a:r>
            <a:endParaRPr lang="cs-CZ" dirty="0"/>
          </a:p>
        </p:txBody>
      </p:sp>
      <p:pic>
        <p:nvPicPr>
          <p:cNvPr id="4098" name="Picture 2" descr="Soubor:Presidential palace in Chisinau 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340768"/>
            <a:ext cx="6374721" cy="5210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558602"/>
            <a:ext cx="8229600" cy="1143000"/>
          </a:xfrm>
        </p:spPr>
        <p:txBody>
          <a:bodyPr/>
          <a:lstStyle/>
          <a:p>
            <a:r>
              <a:rPr lang="cs-CZ" dirty="0" smtClean="0"/>
              <a:t>Další fotografie Kišiněva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411760" y="3431554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>
                <a:hlinkClick r:id="rId2"/>
              </a:rPr>
              <a:t>http://www.google.cz/search?tbm=isch&amp;hl=cs&amp;source=hp&amp;biw=1040&amp;bih=626&amp;q=Ki%C5%A1in%C4%9Bv&amp;gbv=2&amp;oq=Ki%C5%A1in%C4%9Bv&amp;aq=f&amp;aqi=g1&amp;aql=&amp;gs_sm=s&amp;gs_upl=2023l5772l0l7975l7l7l0l3l3l0l214l661l0.3.1l4l0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2344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 a vodstvo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Země je pahorkatina s hustou říční sítí.</a:t>
            </a:r>
          </a:p>
          <a:p>
            <a:endParaRPr lang="cs-CZ" dirty="0" smtClean="0"/>
          </a:p>
          <a:p>
            <a:r>
              <a:rPr lang="cs-CZ" dirty="0" smtClean="0"/>
              <a:t>Největší řekou je </a:t>
            </a:r>
            <a:r>
              <a:rPr lang="cs-CZ" dirty="0" smtClean="0"/>
              <a:t>Dněstr.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pic>
        <p:nvPicPr>
          <p:cNvPr id="7" name="Picture 2" descr="Soubor:Republica Moldova.png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1484784"/>
            <a:ext cx="3740153" cy="4525963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Podnebí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mírné kontinentální s dlouhými horkými léty a studenými zimami</a:t>
            </a:r>
          </a:p>
          <a:p>
            <a:r>
              <a:rPr lang="cs-CZ" dirty="0" smtClean="0"/>
              <a:t>průměrná teplota v Kišiněvu je -4°C v lednu a 21°C v červenci 0/27°C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Obyvatelstvo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Národnost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Náboženství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Moldavané (64%)</a:t>
            </a:r>
          </a:p>
          <a:p>
            <a:endParaRPr lang="cs-CZ" dirty="0" smtClean="0"/>
          </a:p>
          <a:p>
            <a:r>
              <a:rPr lang="cs-CZ" dirty="0" smtClean="0"/>
              <a:t>Ukrajinci (14%)</a:t>
            </a:r>
          </a:p>
          <a:p>
            <a:endParaRPr lang="cs-CZ" dirty="0" smtClean="0"/>
          </a:p>
          <a:p>
            <a:r>
              <a:rPr lang="cs-CZ" dirty="0" smtClean="0"/>
              <a:t>Rusové (13%)</a:t>
            </a:r>
          </a:p>
          <a:p>
            <a:endParaRPr lang="cs-CZ" dirty="0" smtClean="0"/>
          </a:p>
          <a:p>
            <a:r>
              <a:rPr lang="cs-CZ" dirty="0" err="1" smtClean="0"/>
              <a:t>Gagauzové</a:t>
            </a:r>
            <a:r>
              <a:rPr lang="cs-CZ" dirty="0" smtClean="0"/>
              <a:t> (3%)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pravoslaví (98%)</a:t>
            </a:r>
          </a:p>
          <a:p>
            <a:endParaRPr lang="cs-CZ" dirty="0" smtClean="0"/>
          </a:p>
          <a:p>
            <a:r>
              <a:rPr lang="cs-CZ" dirty="0" smtClean="0"/>
              <a:t>židé (2%)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Těží </a:t>
            </a:r>
            <a:r>
              <a:rPr lang="cs-CZ" dirty="0" smtClean="0"/>
              <a:t>se - </a:t>
            </a:r>
            <a:r>
              <a:rPr lang="cs-CZ" dirty="0" smtClean="0"/>
              <a:t>nedisponuje žádným významnějším nerostným </a:t>
            </a:r>
            <a:r>
              <a:rPr lang="cs-CZ" dirty="0" smtClean="0"/>
              <a:t>bohatstvím.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Pěstuje </a:t>
            </a:r>
            <a:r>
              <a:rPr lang="cs-CZ" dirty="0" smtClean="0"/>
              <a:t>se - </a:t>
            </a:r>
            <a:r>
              <a:rPr lang="cs-CZ" dirty="0" smtClean="0"/>
              <a:t>subtropické plodiny, zejména zeleniny, ovoce, tabák</a:t>
            </a:r>
            <a:r>
              <a:rPr lang="cs-CZ" dirty="0" smtClean="0"/>
              <a:t>, vinná réva.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Chová </a:t>
            </a:r>
            <a:r>
              <a:rPr lang="cs-CZ" dirty="0" smtClean="0"/>
              <a:t>se – prasata.</a:t>
            </a:r>
            <a:endParaRPr lang="cs-CZ" dirty="0" smtClean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/>
              <a:t>SAN, </a:t>
            </a:r>
            <a:r>
              <a:rPr lang="cs-CZ" dirty="0" err="1"/>
              <a:t>Jose:Europe</a:t>
            </a:r>
            <a:r>
              <a:rPr lang="cs-CZ" dirty="0"/>
              <a:t> </a:t>
            </a:r>
            <a:r>
              <a:rPr lang="cs-CZ" dirty="0" err="1"/>
              <a:t>countries</a:t>
            </a:r>
            <a:r>
              <a:rPr lang="cs-CZ" dirty="0"/>
              <a:t> map cs.png </a:t>
            </a:r>
            <a:r>
              <a:rPr lang="cs-CZ" b="1" dirty="0"/>
              <a:t>[online]. </a:t>
            </a:r>
            <a:r>
              <a:rPr lang="cs-CZ" b="1" dirty="0" smtClean="0"/>
              <a:t>28.7.2011 16:01:51 </a:t>
            </a:r>
            <a:r>
              <a:rPr lang="cs-CZ" b="1" dirty="0"/>
              <a:t>[cit. 2011-07-27]. Dostupný z WWW: &lt; </a:t>
            </a:r>
            <a:r>
              <a:rPr lang="cs-CZ" dirty="0">
                <a:hlinkClick r:id="rId2"/>
              </a:rPr>
              <a:t>http://cs.wikipedia.org/wiki/</a:t>
            </a:r>
            <a:r>
              <a:rPr lang="cs-CZ" dirty="0" err="1">
                <a:hlinkClick r:id="rId2"/>
              </a:rPr>
              <a:t>Soubor:Europe_countries_map_cs.png</a:t>
            </a:r>
            <a:r>
              <a:rPr lang="cs-CZ" b="1" dirty="0" smtClean="0"/>
              <a:t>&gt;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LIUZZO,David:</a:t>
            </a:r>
            <a:r>
              <a:rPr lang="cs-CZ" dirty="0" err="1"/>
              <a:t>Europe</a:t>
            </a:r>
            <a:r>
              <a:rPr lang="cs-CZ" dirty="0"/>
              <a:t> </a:t>
            </a:r>
            <a:r>
              <a:rPr lang="cs-CZ" dirty="0" err="1"/>
              <a:t>location</a:t>
            </a:r>
            <a:r>
              <a:rPr lang="cs-CZ" dirty="0"/>
              <a:t> </a:t>
            </a:r>
            <a:r>
              <a:rPr lang="cs-CZ" dirty="0" smtClean="0"/>
              <a:t>MDA.png</a:t>
            </a:r>
            <a:r>
              <a:rPr lang="cs-CZ" b="1" dirty="0"/>
              <a:t> [online]. </a:t>
            </a:r>
            <a:r>
              <a:rPr lang="cs-CZ" b="1" dirty="0" smtClean="0"/>
              <a:t>28.7.2011 16:03:21 </a:t>
            </a:r>
            <a:r>
              <a:rPr lang="cs-CZ" b="1" dirty="0"/>
              <a:t>[cit. </a:t>
            </a:r>
            <a:r>
              <a:rPr lang="cs-CZ" b="1" dirty="0" smtClean="0"/>
              <a:t>2011-07-28]. </a:t>
            </a:r>
            <a:r>
              <a:rPr lang="cs-CZ" b="1" dirty="0"/>
              <a:t>Dostupný z WWW: &lt;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</a:t>
            </a:r>
            <a:r>
              <a:rPr lang="cs-CZ" dirty="0" err="1" smtClean="0">
                <a:hlinkClick r:id="rId3"/>
              </a:rPr>
              <a:t>Soubor:Europe_location_MDA.png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NAMENEKO </a:t>
            </a:r>
            <a:r>
              <a:rPr lang="cs-CZ" dirty="0"/>
              <a:t> and </a:t>
            </a:r>
            <a:r>
              <a:rPr lang="cs-CZ" dirty="0" err="1" smtClean="0"/>
              <a:t>others</a:t>
            </a:r>
            <a:r>
              <a:rPr lang="cs-CZ" dirty="0" smtClean="0"/>
              <a:t>:</a:t>
            </a:r>
            <a:r>
              <a:rPr lang="cs-CZ" dirty="0"/>
              <a:t> Flag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 smtClean="0"/>
              <a:t>Moldova.svg</a:t>
            </a:r>
            <a:r>
              <a:rPr lang="cs-CZ" b="1" dirty="0"/>
              <a:t> [online]. </a:t>
            </a:r>
            <a:r>
              <a:rPr lang="cs-CZ" b="1" dirty="0" smtClean="0"/>
              <a:t>28.7.2011 16:23:21 </a:t>
            </a:r>
            <a:r>
              <a:rPr lang="cs-CZ" b="1" dirty="0"/>
              <a:t>[cit. 2011-07-27]. Dostupný z WWW: &lt;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</a:t>
            </a:r>
            <a:r>
              <a:rPr lang="cs-CZ" dirty="0" err="1" smtClean="0">
                <a:hlinkClick r:id="rId4"/>
              </a:rPr>
              <a:t>Soubor:Flag_of_Moldova.svg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KRZYSZTOF:</a:t>
            </a:r>
            <a:r>
              <a:rPr lang="cs-CZ" dirty="0"/>
              <a:t> </a:t>
            </a:r>
            <a:r>
              <a:rPr lang="cs-CZ" dirty="0" err="1"/>
              <a:t>Republica</a:t>
            </a:r>
            <a:r>
              <a:rPr lang="cs-CZ" dirty="0"/>
              <a:t> </a:t>
            </a:r>
            <a:r>
              <a:rPr lang="cs-CZ" dirty="0" smtClean="0"/>
              <a:t>Moldova.png</a:t>
            </a:r>
            <a:r>
              <a:rPr lang="cs-CZ" dirty="0"/>
              <a:t> </a:t>
            </a:r>
            <a:r>
              <a:rPr lang="cs-CZ" dirty="0" err="1"/>
              <a:t>Moldova.svg</a:t>
            </a:r>
            <a:r>
              <a:rPr lang="cs-CZ" b="1" dirty="0"/>
              <a:t> [online]. 28.7.2011 </a:t>
            </a:r>
            <a:r>
              <a:rPr lang="cs-CZ" b="1" dirty="0" smtClean="0"/>
              <a:t>16:44:31 </a:t>
            </a:r>
            <a:r>
              <a:rPr lang="cs-CZ" b="1" dirty="0"/>
              <a:t>[cit. 2011-07-27]. Dostupný z WWW: &lt; </a:t>
            </a:r>
            <a:endParaRPr lang="cs-CZ" dirty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</a:t>
            </a:r>
            <a:r>
              <a:rPr lang="cs-CZ" dirty="0" err="1" smtClean="0">
                <a:hlinkClick r:id="rId5"/>
              </a:rPr>
              <a:t>Soubor:Republica_Moldova.png</a:t>
            </a:r>
            <a:r>
              <a:rPr lang="cs-CZ" dirty="0" smtClean="0"/>
              <a:t>&gt;.</a:t>
            </a:r>
          </a:p>
          <a:p>
            <a:r>
              <a:rPr lang="cs-CZ" dirty="0" err="1" smtClean="0"/>
              <a:t>ZSERGHEI:</a:t>
            </a:r>
            <a:r>
              <a:rPr lang="cs-CZ" dirty="0" err="1"/>
              <a:t>Presidential</a:t>
            </a:r>
            <a:r>
              <a:rPr lang="cs-CZ" dirty="0"/>
              <a:t> </a:t>
            </a:r>
            <a:r>
              <a:rPr lang="cs-CZ" dirty="0" err="1"/>
              <a:t>palace</a:t>
            </a:r>
            <a:r>
              <a:rPr lang="cs-CZ" dirty="0"/>
              <a:t> in </a:t>
            </a:r>
            <a:r>
              <a:rPr lang="cs-CZ" dirty="0" err="1"/>
              <a:t>Chisinau</a:t>
            </a:r>
            <a:r>
              <a:rPr lang="cs-CZ" dirty="0"/>
              <a:t> </a:t>
            </a:r>
            <a:r>
              <a:rPr lang="cs-CZ" dirty="0" smtClean="0"/>
              <a:t>01.jpg</a:t>
            </a:r>
            <a:r>
              <a:rPr lang="cs-CZ" b="1" dirty="0"/>
              <a:t> [online]. 28.7.2011 16:01:51 [cit. 2011-07-27]. Dostupný z WWW: &lt;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cs.wikipedia.org/wiki/Soubor:Presidential_palace_in_Chisinau_01.jpg</a:t>
            </a:r>
            <a:r>
              <a:rPr lang="cs-CZ" dirty="0" smtClean="0"/>
              <a:t>&gt;.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2431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s-CZ">
                <a:hlinkClick r:id="rId2"/>
              </a:rPr>
              <a:t>http://</a:t>
            </a:r>
            <a:r>
              <a:rPr lang="cs-CZ" smtClean="0">
                <a:hlinkClick r:id="rId2"/>
              </a:rPr>
              <a:t>office.microsoft.com</a:t>
            </a:r>
          </a:p>
          <a:p>
            <a:pPr>
              <a:defRPr/>
            </a:pPr>
            <a:r>
              <a:rPr lang="cs-CZ" smtClean="0">
                <a:hlinkClick r:id="rId2"/>
              </a:rPr>
              <a:t>http</a:t>
            </a:r>
            <a:r>
              <a:rPr lang="cs-CZ" dirty="0" smtClean="0">
                <a:hlinkClick r:id="rId2"/>
              </a:rPr>
              <a:t>://cs.tixik.com/</a:t>
            </a:r>
            <a:endParaRPr lang="cs-CZ" dirty="0" smtClean="0"/>
          </a:p>
          <a:p>
            <a:pPr>
              <a:defRPr/>
            </a:pP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google.cz</a:t>
            </a:r>
            <a:endParaRPr lang="cs-CZ" dirty="0" smtClean="0"/>
          </a:p>
          <a:p>
            <a:pPr>
              <a:defRPr/>
            </a:pPr>
            <a:r>
              <a:rPr lang="cs-CZ" dirty="0" smtClean="0">
                <a:hlinkClick r:id="rId4"/>
              </a:rPr>
              <a:t>http://cs.wikipedia.org/wiki/Hlavn%C3%AD_strana</a:t>
            </a:r>
            <a:endParaRPr lang="cs-CZ" dirty="0" smtClean="0"/>
          </a:p>
          <a:p>
            <a:pPr>
              <a:defRPr/>
            </a:pPr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zemepis.com</a:t>
            </a:r>
            <a:r>
              <a:rPr lang="cs-CZ" dirty="0" smtClean="0">
                <a:hlinkClick r:id="rId5"/>
              </a:rPr>
              <a:t>/</a:t>
            </a:r>
            <a:endParaRPr lang="cs-CZ" dirty="0" smtClean="0"/>
          </a:p>
          <a:p>
            <a:pPr>
              <a:defRPr/>
            </a:pPr>
            <a:r>
              <a:rPr lang="cs-CZ" dirty="0" smtClean="0">
                <a:hlinkClick r:id="rId6"/>
              </a:rPr>
              <a:t>http://referaty.cz/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91</TotalTime>
  <Words>284</Words>
  <Application>Microsoft Office PowerPoint</Application>
  <PresentationFormat>Předvádění na obrazovce (4:3)</PresentationFormat>
  <Paragraphs>67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Moldavie</vt:lpstr>
      <vt:lpstr>MOLDÁVIE</vt:lpstr>
      <vt:lpstr>Prezentace aplikace PowerPoint</vt:lpstr>
      <vt:lpstr>Prezentace aplikace PowerPoint</vt:lpstr>
      <vt:lpstr>Základní informace</vt:lpstr>
      <vt:lpstr>Kišiněv - hlavní město</vt:lpstr>
      <vt:lpstr>Další fotografie Kišiněva</vt:lpstr>
      <vt:lpstr>Povrch a vodstvo </vt:lpstr>
      <vt:lpstr>Vodstvo</vt:lpstr>
      <vt:lpstr>Podnebí</vt:lpstr>
      <vt:lpstr>Obyvatelstvo</vt:lpstr>
      <vt:lpstr>Hospodářství</vt:lpstr>
      <vt:lpstr>Citace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POLSKO</dc:title>
  <dc:creator>123P</dc:creator>
  <cp:lastModifiedBy>Martin Králík</cp:lastModifiedBy>
  <cp:revision>17</cp:revision>
  <dcterms:modified xsi:type="dcterms:W3CDTF">2012-03-16T22:47:35Z</dcterms:modified>
</cp:coreProperties>
</file>