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3" r:id="rId4"/>
    <p:sldId id="264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05" autoAdjust="0"/>
  </p:normalViewPr>
  <p:slideViewPr>
    <p:cSldViewPr>
      <p:cViewPr varScale="1">
        <p:scale>
          <a:sx n="88" d="100"/>
          <a:sy n="88" d="100"/>
        </p:scale>
        <p:origin x="-96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725144"/>
            <a:ext cx="8305800" cy="1143000"/>
          </a:xfrm>
        </p:spPr>
        <p:txBody>
          <a:bodyPr/>
          <a:lstStyle/>
          <a:p>
            <a:r>
              <a:rPr lang="cs-CZ" dirty="0" smtClean="0"/>
              <a:t>Jihočeský kraj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060848"/>
            <a:ext cx="7772400" cy="1828800"/>
          </a:xfrm>
        </p:spPr>
        <p:txBody>
          <a:bodyPr>
            <a:normAutofit/>
          </a:bodyPr>
          <a:lstStyle/>
          <a:p>
            <a:r>
              <a:rPr lang="cs-CZ" dirty="0" smtClean="0"/>
              <a:t>Poznáte, které místo je schováno  v  puzzle?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Monika Kašparová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6876256" y="2996952"/>
            <a:ext cx="208823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Narrow" pitchFamily="34" charset="0"/>
              </a:rPr>
              <a:t>Černé jezero, </a:t>
            </a:r>
            <a:br>
              <a:rPr lang="cs-CZ" sz="2000" dirty="0" smtClean="0">
                <a:latin typeface="Arial Narrow" pitchFamily="34" charset="0"/>
              </a:rPr>
            </a:br>
            <a:r>
              <a:rPr lang="cs-CZ" sz="2000" dirty="0" smtClean="0">
                <a:latin typeface="Arial Narrow" pitchFamily="34" charset="0"/>
              </a:rPr>
              <a:t>Šumava</a:t>
            </a:r>
            <a:endParaRPr lang="cs-CZ" sz="2000" dirty="0">
              <a:latin typeface="Arial Narrow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648866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l="65725" t="5901" b="61584"/>
          <a:stretch>
            <a:fillRect/>
          </a:stretch>
        </p:blipFill>
        <p:spPr bwMode="auto">
          <a:xfrm>
            <a:off x="4788024" y="1"/>
            <a:ext cx="2027798" cy="2564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2" cstate="print"/>
          <a:srcRect t="5901" r="67138" b="62497"/>
          <a:stretch>
            <a:fillRect/>
          </a:stretch>
        </p:blipFill>
        <p:spPr bwMode="auto">
          <a:xfrm>
            <a:off x="899591" y="1"/>
            <a:ext cx="1944217" cy="2492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2" cstate="print"/>
          <a:srcRect l="66942" t="63063" b="7161"/>
          <a:stretch>
            <a:fillRect/>
          </a:stretch>
        </p:blipFill>
        <p:spPr bwMode="auto">
          <a:xfrm>
            <a:off x="4860032" y="4509120"/>
            <a:ext cx="1955790" cy="2348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2" cstate="print"/>
          <a:srcRect t="63975" r="65920" b="7161"/>
          <a:stretch>
            <a:fillRect/>
          </a:stretch>
        </p:blipFill>
        <p:spPr bwMode="auto">
          <a:xfrm>
            <a:off x="899591" y="4581128"/>
            <a:ext cx="2016225" cy="227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2" cstate="print"/>
          <a:srcRect l="65725" t="36590" b="36938"/>
          <a:stretch>
            <a:fillRect/>
          </a:stretch>
        </p:blipFill>
        <p:spPr bwMode="auto">
          <a:xfrm>
            <a:off x="4788024" y="2420888"/>
            <a:ext cx="202779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2" cstate="print"/>
          <a:srcRect l="32863" t="5901" r="34275" b="62497"/>
          <a:stretch>
            <a:fillRect/>
          </a:stretch>
        </p:blipFill>
        <p:spPr bwMode="auto">
          <a:xfrm>
            <a:off x="2843808" y="1"/>
            <a:ext cx="1944216" cy="2492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2" cstate="print"/>
          <a:srcRect l="34080" t="63975" r="33058" b="7161"/>
          <a:stretch>
            <a:fillRect/>
          </a:stretch>
        </p:blipFill>
        <p:spPr bwMode="auto">
          <a:xfrm>
            <a:off x="2915816" y="4581128"/>
            <a:ext cx="1944216" cy="227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4"/>
          <p:cNvPicPr>
            <a:picLocks noChangeAspect="1" noChangeArrowheads="1"/>
          </p:cNvPicPr>
          <p:nvPr/>
        </p:nvPicPr>
        <p:blipFill>
          <a:blip r:embed="rId2" cstate="print"/>
          <a:srcRect t="36590" r="67137" b="36025"/>
          <a:stretch>
            <a:fillRect/>
          </a:stretch>
        </p:blipFill>
        <p:spPr bwMode="auto">
          <a:xfrm>
            <a:off x="899591" y="2420888"/>
            <a:ext cx="194421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2" cstate="print"/>
          <a:srcRect l="29211" t="37503" r="34275" b="29635"/>
          <a:stretch>
            <a:fillRect/>
          </a:stretch>
        </p:blipFill>
        <p:spPr bwMode="auto">
          <a:xfrm>
            <a:off x="2627784" y="2492896"/>
            <a:ext cx="21602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692696"/>
            <a:ext cx="662473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 Narrow" pitchFamily="34" charset="0"/>
              </a:rPr>
              <a:t>Panoramatický záběr Černého jezera</a:t>
            </a:r>
            <a:endParaRPr lang="cs-CZ" sz="3600" dirty="0">
              <a:latin typeface="Arial Narrow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648866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9022007" cy="2368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2051720" y="4797152"/>
            <a:ext cx="381642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 Narrow" pitchFamily="34" charset="0"/>
              </a:rPr>
              <a:t>Největší jezero v ČR</a:t>
            </a:r>
            <a:endParaRPr lang="cs-CZ" sz="3600" dirty="0">
              <a:latin typeface="Arial Narrow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59832" y="5733256"/>
            <a:ext cx="590465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 Narrow" pitchFamily="34" charset="0"/>
              </a:rPr>
              <a:t>Černá barva = odraz tmavých lesů</a:t>
            </a:r>
            <a:endParaRPr lang="cs-CZ" sz="36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427984" y="6211669"/>
            <a:ext cx="453650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Narrow" pitchFamily="34" charset="0"/>
              </a:rPr>
              <a:t>Černé jezero na konci 19.století</a:t>
            </a:r>
            <a:endParaRPr lang="cs-CZ" sz="2800" dirty="0">
              <a:latin typeface="Arial Narrow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638132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208912" cy="5791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574133"/>
          </a:xfrm>
        </p:spPr>
        <p:txBody>
          <a:bodyPr/>
          <a:lstStyle/>
          <a:p>
            <a:r>
              <a:rPr lang="cs-CZ" sz="1600" dirty="0" smtClean="0"/>
              <a:t>Obr. 1: </a:t>
            </a:r>
            <a:r>
              <a:rPr lang="cs-CZ" sz="1600" dirty="0" smtClean="0"/>
              <a:t>Soubor:%C4%8Cern%C3%A9 jezero </a:t>
            </a:r>
            <a:r>
              <a:rPr lang="cs-CZ" sz="1600" dirty="0" err="1" smtClean="0"/>
              <a:t>zab</a:t>
            </a:r>
            <a:r>
              <a:rPr lang="cs-CZ" sz="1600" dirty="0" smtClean="0"/>
              <a:t>%C3%</a:t>
            </a:r>
            <a:r>
              <a:rPr lang="cs-CZ" sz="1600" dirty="0" err="1" smtClean="0"/>
              <a:t>ADran</a:t>
            </a:r>
            <a:r>
              <a:rPr lang="cs-CZ" sz="1600" dirty="0" smtClean="0"/>
              <a:t>%C3%A9 z </a:t>
            </a:r>
            <a:r>
              <a:rPr lang="cs-CZ" sz="1600" dirty="0" err="1" smtClean="0"/>
              <a:t>karov</a:t>
            </a:r>
            <a:r>
              <a:rPr lang="cs-CZ" sz="1600" dirty="0" smtClean="0"/>
              <a:t>%C3%A9 </a:t>
            </a:r>
            <a:r>
              <a:rPr lang="cs-CZ" sz="1600" dirty="0" err="1" smtClean="0"/>
              <a:t>st</a:t>
            </a:r>
            <a:r>
              <a:rPr lang="cs-CZ" sz="1600" dirty="0" smtClean="0"/>
              <a:t>%C4%9Bny.JPG.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2011-05-10]. Dostupné z WWW: &lt;http://cs.wikipedia.org/wiki/Soubor:%C4%8Cern%C3%A9_jezero_zab%C3%ADran%C3%A9_z_karov%C3%A9_st%C4%9Bny.JPG&gt;</a:t>
            </a:r>
            <a:r>
              <a:rPr lang="cs-CZ" sz="1600" dirty="0" smtClean="0"/>
              <a:t>  podle </a:t>
            </a:r>
            <a:r>
              <a:rPr lang="cs-CZ" sz="1600" dirty="0" smtClean="0"/>
              <a:t>podmínek </a:t>
            </a:r>
            <a:r>
              <a:rPr lang="cs-CZ" sz="1600" b="1" dirty="0" smtClean="0"/>
              <a:t>Svobodné licence GNU pro </a:t>
            </a:r>
            <a:r>
              <a:rPr lang="cs-CZ" sz="1600" b="1" dirty="0" smtClean="0"/>
              <a:t>dokumenty</a:t>
            </a:r>
          </a:p>
          <a:p>
            <a:r>
              <a:rPr lang="cs-CZ" sz="1600" dirty="0" smtClean="0"/>
              <a:t>Obr.2</a:t>
            </a:r>
            <a:r>
              <a:rPr lang="cs-CZ" sz="1600" dirty="0" smtClean="0"/>
              <a:t>:  Soubor:</a:t>
            </a:r>
            <a:r>
              <a:rPr lang="cs-CZ" sz="1600" dirty="0" err="1" smtClean="0"/>
              <a:t>Panoramatick</a:t>
            </a:r>
            <a:r>
              <a:rPr lang="cs-CZ" sz="1600" dirty="0" smtClean="0"/>
              <a:t>%C3%BD z%C3%A1b%C4%9Br %C4%8Cern%C3%A9ho jezera.</a:t>
            </a:r>
            <a:r>
              <a:rPr lang="cs-CZ" sz="1600" dirty="0" err="1" smtClean="0"/>
              <a:t>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2011-05-10]. Dostupné z WWW: &lt;http://cs.wikipedia.org/wiki/Soubor:Panoramatick%C3%BD_z%C3%A1b%C4%9Br_%C4%8Cern%C3%A9ho_jezera.jpg&gt; </a:t>
            </a:r>
            <a:r>
              <a:rPr lang="cs-CZ" sz="1600" dirty="0" smtClean="0"/>
              <a:t>podle </a:t>
            </a:r>
            <a:r>
              <a:rPr lang="cs-CZ" sz="1600" dirty="0" smtClean="0"/>
              <a:t>podmínek </a:t>
            </a:r>
            <a:r>
              <a:rPr lang="cs-CZ" sz="1600" b="1" dirty="0" smtClean="0"/>
              <a:t>Svobodné licence GNU pro </a:t>
            </a:r>
            <a:r>
              <a:rPr lang="cs-CZ" sz="1600" b="1" dirty="0" smtClean="0"/>
              <a:t>dokumenty</a:t>
            </a:r>
          </a:p>
          <a:p>
            <a:r>
              <a:rPr lang="cs-CZ" sz="1600" b="1" dirty="0" smtClean="0"/>
              <a:t>Obr.3: </a:t>
            </a:r>
            <a:r>
              <a:rPr lang="cs-CZ" sz="1600" dirty="0" smtClean="0"/>
              <a:t>Soubor:</a:t>
            </a:r>
            <a:r>
              <a:rPr lang="cs-CZ" sz="1600" dirty="0" err="1" smtClean="0"/>
              <a:t>Jindrich</a:t>
            </a:r>
            <a:r>
              <a:rPr lang="cs-CZ" sz="1600" dirty="0" smtClean="0"/>
              <a:t> </a:t>
            </a:r>
            <a:r>
              <a:rPr lang="cs-CZ" sz="1600" dirty="0" err="1" smtClean="0"/>
              <a:t>Eckert</a:t>
            </a:r>
            <a:r>
              <a:rPr lang="cs-CZ" sz="1600" dirty="0" smtClean="0"/>
              <a:t> - </a:t>
            </a:r>
            <a:r>
              <a:rPr lang="cs-CZ" sz="1600" dirty="0" err="1" smtClean="0"/>
              <a:t>Cerne</a:t>
            </a:r>
            <a:r>
              <a:rPr lang="cs-CZ" sz="1600" dirty="0" smtClean="0"/>
              <a:t> jezero 2 %281880-2%29.jpg.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2011-05-10]. Dostupné z WWW: </a:t>
            </a:r>
            <a:r>
              <a:rPr lang="cs-CZ" sz="1600" dirty="0" smtClean="0"/>
              <a:t>&lt;http</a:t>
            </a:r>
            <a:r>
              <a:rPr lang="cs-CZ" sz="1600" dirty="0" smtClean="0"/>
              <a:t>://cs.wikipedia.org/wiki/Soubor:Jindrich_Eckert_-_Cerne_jezero_2_%</a:t>
            </a:r>
            <a:r>
              <a:rPr lang="cs-CZ" sz="1600" dirty="0" smtClean="0"/>
              <a:t>281880-2%29.jpg&gt;  jako volné dílo</a:t>
            </a:r>
            <a:endParaRPr lang="cs-CZ" sz="1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146</TotalTime>
  <Words>73</Words>
  <Application>Microsoft Office PowerPoint</Application>
  <PresentationFormat>Předvádění na obrazovce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Poznáte, které místo je schováno  v  puzzle?</vt:lpstr>
      <vt:lpstr>Snímek 2</vt:lpstr>
      <vt:lpstr>Snímek 3</vt:lpstr>
      <vt:lpstr>Snímek 4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Honza</cp:lastModifiedBy>
  <cp:revision>17</cp:revision>
  <dcterms:created xsi:type="dcterms:W3CDTF">2011-03-27T17:17:06Z</dcterms:created>
  <dcterms:modified xsi:type="dcterms:W3CDTF">2011-05-10T14:36:08Z</dcterms:modified>
</cp:coreProperties>
</file>